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3" r:id="rId5"/>
    <p:sldId id="267" r:id="rId6"/>
    <p:sldId id="270" r:id="rId7"/>
    <p:sldId id="261" r:id="rId8"/>
    <p:sldId id="282" r:id="rId9"/>
    <p:sldId id="271" r:id="rId10"/>
    <p:sldId id="269" r:id="rId11"/>
    <p:sldId id="272" r:id="rId12"/>
    <p:sldId id="264" r:id="rId13"/>
    <p:sldId id="28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6" r:id="rId23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l Vinayak" initials="AV" lastIdx="1" clrIdx="0">
    <p:extLst>
      <p:ext uri="{19B8F6BF-5375-455C-9EA6-DF929625EA0E}">
        <p15:presenceInfo xmlns:p15="http://schemas.microsoft.com/office/powerpoint/2012/main" userId="f23f91f81fd0ed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6FF"/>
    <a:srgbClr val="FFFFFF"/>
    <a:srgbClr val="407BFF"/>
    <a:srgbClr val="B0E3E6"/>
    <a:srgbClr val="F4F1DE"/>
    <a:srgbClr val="2A2A2A"/>
    <a:srgbClr val="FEB849"/>
    <a:srgbClr val="272650"/>
    <a:srgbClr val="263238"/>
    <a:srgbClr val="FF7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731" autoAdjust="0"/>
  </p:normalViewPr>
  <p:slideViewPr>
    <p:cSldViewPr snapToGrid="0">
      <p:cViewPr varScale="1">
        <p:scale>
          <a:sx n="85" d="100"/>
          <a:sy n="85" d="100"/>
        </p:scale>
        <p:origin x="730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18T05:54:02.124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88602-18E3-4D05-8319-5E0C8E532363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F8B0F-E3C0-430A-BBAA-F62A9C9CA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9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F8B0F-E3C0-430A-BBAA-F62A9C9CA8B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36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Mention the gamifying of the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F8B0F-E3C0-430A-BBAA-F62A9C9CA8B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1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B094-0398-48AE-A798-6DABB981D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5903B-B8E5-4309-9208-AF6A8F4C9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F11FD-1261-4215-B8BF-C8853B333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7038B-7B92-43E7-830D-C7791D12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AA470-5026-4841-B996-D3FDA40B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5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F912-490A-40FD-B935-FD997313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4DAA0-C538-48CC-AEB7-54D32AC01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7B72D-ED63-4102-A918-96961B6C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B922F-9AE0-4156-9F0A-A31C6F00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1C324-CDC0-40AF-BDCF-8420EBCD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97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B132-64A3-4E58-9D36-2FDDA0641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33D34-DF2F-427C-8E53-6A7542B39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CA49B-9433-4696-8F68-825E5882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B8960-12D0-40C8-B05D-EC698DB2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94A10-DA73-4A1C-9487-8E9AFBF5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43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75AC-20AD-494A-A110-B7129397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52023-842C-4D63-B23A-1FD97687C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C05DC-6A3E-4EA7-9D6F-DE8B84E27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C1BF-254C-41C0-8F24-3DCB38873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83653-58F6-43C6-93C9-0050A7E9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09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2881-7D8E-471B-8AF0-08AE8000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EA4A7-AB3E-4358-ACF8-F33F336AE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D881C-78CE-4936-ADE4-58515A670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27DED-6EFA-411D-80E1-1F4AABEA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74513-B037-42E1-8A56-558748A1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61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67E0-1419-47C5-9B28-9BD7BEE1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D307-D0EE-4EE8-A6AF-8CA5B0CC6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01D22-178E-4512-B482-5679FAC8D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77BD5-722E-4E4F-BEF1-A389B805B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BD952-7B4F-40A0-BC83-015F5FE0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8133B-C074-4C08-AEAA-ADF2C99C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30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83E0-F5E7-4813-854B-7CBD8E2A2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CB8B3-6346-4C85-879B-CE580DB60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1BBEC-D7A3-4A61-A913-19B06EB84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FCF8D-4AF0-4427-80DC-C096A3F1F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8D566-BFEC-477E-96E6-E482AB3F8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86FAD4-09A4-427E-AF99-FC6B42A1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8FC08-1BEC-4447-86BC-19F5892E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C060E-E18F-4174-85C6-9BFE0D06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12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447B-5F34-43CE-AEBF-5A498231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FD940-3831-4382-92F6-DE651AFE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472B5-4BD3-417C-A83E-7AB1F0EA8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4E955-1584-4AF4-A6AE-A006B8FC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9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F3934-F264-4F0D-9F9C-E0F230CA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AD9CF-9194-49D8-9F9F-D2C44B00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F75FE-FD73-492E-B6C3-EC695A6E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70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0D09-F9D4-4EFE-918C-8CB349463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CB301-C5A9-4413-BCBA-493C78E4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BB290-ADD7-447D-AE6E-29E5C95D6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D830F-29FD-47C5-B87B-64B071AD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E3D84-8970-4DC5-9387-B7D63731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75FED-03D6-4E03-884A-66AA404D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88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A07A-FE74-417B-9523-C150EDFA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1B5C4F-C961-4461-A0AB-6BFC13D78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CF4D4-0EF0-4D49-A048-76E598142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D2024-4144-40B0-AC27-C6D528C0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EFC98-167B-44B7-B819-39A566D8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FCE04-213E-4E27-8CFA-E1D0228E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74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21E96-7B14-4CEA-B10D-E4B207F2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8A788-95FD-4DEE-85FD-1BE58EC20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C8569-25D5-4215-93E5-FC34866EB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17C16-FB17-446B-83E2-3D9AC269ED86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13736-2417-4D37-B5D8-EB251CC2B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D4E7E-FFDC-4E4A-A60D-134A4D7F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A9530-A719-4540-A95F-83358988D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43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 hidden="1">
            <a:extLst>
              <a:ext uri="{FF2B5EF4-FFF2-40B4-BE49-F238E27FC236}">
                <a16:creationId xmlns:a16="http://schemas.microsoft.com/office/drawing/2014/main" id="{8F890716-2ED0-495C-BB49-83A39BEED8D1}"/>
              </a:ext>
            </a:extLst>
          </p:cNvPr>
          <p:cNvSpPr/>
          <p:nvPr/>
        </p:nvSpPr>
        <p:spPr>
          <a:xfrm>
            <a:off x="0" y="6289605"/>
            <a:ext cx="12192000" cy="5921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9" name="TextBox 78" hidden="1">
            <a:extLst>
              <a:ext uri="{FF2B5EF4-FFF2-40B4-BE49-F238E27FC236}">
                <a16:creationId xmlns:a16="http://schemas.microsoft.com/office/drawing/2014/main" id="{6F5F334A-4A6B-49B4-B28A-A865253638AF}"/>
              </a:ext>
            </a:extLst>
          </p:cNvPr>
          <p:cNvSpPr txBox="1"/>
          <p:nvPr/>
        </p:nvSpPr>
        <p:spPr>
          <a:xfrm>
            <a:off x="2154533" y="6321444"/>
            <a:ext cx="1610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Gotham" panose="02000504020000020004" pitchFamily="2" charset="0"/>
              </a:defRPr>
            </a:lvl1pPr>
          </a:lstStyle>
          <a:p>
            <a:pPr algn="ctr"/>
            <a:r>
              <a:rPr lang="en-IN" sz="14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Daksh Gupta</a:t>
            </a:r>
          </a:p>
        </p:txBody>
      </p:sp>
      <p:sp>
        <p:nvSpPr>
          <p:cNvPr id="80" name="TextBox 79" hidden="1">
            <a:extLst>
              <a:ext uri="{FF2B5EF4-FFF2-40B4-BE49-F238E27FC236}">
                <a16:creationId xmlns:a16="http://schemas.microsoft.com/office/drawing/2014/main" id="{1CC9A22F-89F8-4A12-A693-C9939BFC9F48}"/>
              </a:ext>
            </a:extLst>
          </p:cNvPr>
          <p:cNvSpPr txBox="1"/>
          <p:nvPr/>
        </p:nvSpPr>
        <p:spPr>
          <a:xfrm>
            <a:off x="4120810" y="6321444"/>
            <a:ext cx="1411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Piyush Bansal</a:t>
            </a:r>
          </a:p>
        </p:txBody>
      </p:sp>
      <p:sp>
        <p:nvSpPr>
          <p:cNvPr id="67" name="TextBox 66" hidden="1">
            <a:extLst>
              <a:ext uri="{FF2B5EF4-FFF2-40B4-BE49-F238E27FC236}">
                <a16:creationId xmlns:a16="http://schemas.microsoft.com/office/drawing/2014/main" id="{179ACE15-B354-4FE3-B233-FD6AD1D45824}"/>
              </a:ext>
            </a:extLst>
          </p:cNvPr>
          <p:cNvSpPr txBox="1"/>
          <p:nvPr/>
        </p:nvSpPr>
        <p:spPr>
          <a:xfrm>
            <a:off x="6183683" y="6321444"/>
            <a:ext cx="1610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Adil Vinayak</a:t>
            </a:r>
          </a:p>
        </p:txBody>
      </p:sp>
      <p:sp>
        <p:nvSpPr>
          <p:cNvPr id="81" name="TextBox 80" hidden="1">
            <a:extLst>
              <a:ext uri="{FF2B5EF4-FFF2-40B4-BE49-F238E27FC236}">
                <a16:creationId xmlns:a16="http://schemas.microsoft.com/office/drawing/2014/main" id="{1D2739FC-1393-4105-827F-F16D349D5D89}"/>
              </a:ext>
            </a:extLst>
          </p:cNvPr>
          <p:cNvSpPr txBox="1"/>
          <p:nvPr/>
        </p:nvSpPr>
        <p:spPr>
          <a:xfrm>
            <a:off x="414053" y="6321444"/>
            <a:ext cx="1514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Abhinav Rawal</a:t>
            </a:r>
          </a:p>
        </p:txBody>
      </p:sp>
      <p:sp>
        <p:nvSpPr>
          <p:cNvPr id="65" name="TextBox 64" hidden="1">
            <a:extLst>
              <a:ext uri="{FF2B5EF4-FFF2-40B4-BE49-F238E27FC236}">
                <a16:creationId xmlns:a16="http://schemas.microsoft.com/office/drawing/2014/main" id="{CCD12EF6-BC8D-4FD8-981C-156DC30660FB}"/>
              </a:ext>
            </a:extLst>
          </p:cNvPr>
          <p:cNvSpPr txBox="1"/>
          <p:nvPr/>
        </p:nvSpPr>
        <p:spPr>
          <a:xfrm>
            <a:off x="4021285" y="6528904"/>
            <a:ext cx="16106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20103030</a:t>
            </a:r>
          </a:p>
        </p:txBody>
      </p:sp>
      <p:sp>
        <p:nvSpPr>
          <p:cNvPr id="69" name="TextBox 68" hidden="1">
            <a:extLst>
              <a:ext uri="{FF2B5EF4-FFF2-40B4-BE49-F238E27FC236}">
                <a16:creationId xmlns:a16="http://schemas.microsoft.com/office/drawing/2014/main" id="{0E2F324D-0A32-4921-A3A5-E570D5F868C8}"/>
              </a:ext>
            </a:extLst>
          </p:cNvPr>
          <p:cNvSpPr txBox="1"/>
          <p:nvPr/>
        </p:nvSpPr>
        <p:spPr>
          <a:xfrm>
            <a:off x="6183682" y="6528904"/>
            <a:ext cx="16106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20103034</a:t>
            </a:r>
          </a:p>
        </p:txBody>
      </p:sp>
      <p:sp>
        <p:nvSpPr>
          <p:cNvPr id="73" name="TextBox 72" hidden="1">
            <a:extLst>
              <a:ext uri="{FF2B5EF4-FFF2-40B4-BE49-F238E27FC236}">
                <a16:creationId xmlns:a16="http://schemas.microsoft.com/office/drawing/2014/main" id="{AEDAF172-365A-4369-B32E-33B20E1ECC3F}"/>
              </a:ext>
            </a:extLst>
          </p:cNvPr>
          <p:cNvSpPr txBox="1"/>
          <p:nvPr/>
        </p:nvSpPr>
        <p:spPr>
          <a:xfrm>
            <a:off x="8346079" y="6528904"/>
            <a:ext cx="16106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20103075</a:t>
            </a:r>
          </a:p>
        </p:txBody>
      </p:sp>
      <p:sp>
        <p:nvSpPr>
          <p:cNvPr id="77" name="TextBox 76" hidden="1">
            <a:extLst>
              <a:ext uri="{FF2B5EF4-FFF2-40B4-BE49-F238E27FC236}">
                <a16:creationId xmlns:a16="http://schemas.microsoft.com/office/drawing/2014/main" id="{19B432AC-855C-41C6-816D-2DD335C6A643}"/>
              </a:ext>
            </a:extLst>
          </p:cNvPr>
          <p:cNvSpPr txBox="1"/>
          <p:nvPr/>
        </p:nvSpPr>
        <p:spPr>
          <a:xfrm>
            <a:off x="2154534" y="6528904"/>
            <a:ext cx="16106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20103026</a:t>
            </a:r>
          </a:p>
        </p:txBody>
      </p:sp>
      <p:sp>
        <p:nvSpPr>
          <p:cNvPr id="84" name="TextBox 83" hidden="1">
            <a:extLst>
              <a:ext uri="{FF2B5EF4-FFF2-40B4-BE49-F238E27FC236}">
                <a16:creationId xmlns:a16="http://schemas.microsoft.com/office/drawing/2014/main" id="{C94D3B9F-E939-4094-BBDF-A493C5B1041A}"/>
              </a:ext>
            </a:extLst>
          </p:cNvPr>
          <p:cNvSpPr txBox="1"/>
          <p:nvPr/>
        </p:nvSpPr>
        <p:spPr>
          <a:xfrm>
            <a:off x="365940" y="6528904"/>
            <a:ext cx="16106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20103008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C48DF-B548-42AA-AAE6-2677B540B6AB}"/>
              </a:ext>
            </a:extLst>
          </p:cNvPr>
          <p:cNvSpPr txBox="1"/>
          <p:nvPr/>
        </p:nvSpPr>
        <p:spPr>
          <a:xfrm>
            <a:off x="5019963" y="4118616"/>
            <a:ext cx="2152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 w="3175">
                  <a:solidFill>
                    <a:sysClr val="windowText" lastClr="000000"/>
                  </a:solidFill>
                </a:ln>
                <a:latin typeface="Gotham" panose="02000504020000020004" pitchFamily="2" charset="0"/>
              </a:rPr>
              <a:t>by MAD-HAP</a:t>
            </a:r>
            <a:endParaRPr lang="en-IN" sz="1600" dirty="0">
              <a:ln w="3175">
                <a:solidFill>
                  <a:sysClr val="windowText" lastClr="000000"/>
                </a:solidFill>
              </a:ln>
              <a:latin typeface="Gotham" panose="02000504020000020004" pitchFamily="2" charset="0"/>
            </a:endParaRPr>
          </a:p>
        </p:txBody>
      </p:sp>
      <p:sp>
        <p:nvSpPr>
          <p:cNvPr id="2" name="TextBox 1" hidden="1">
            <a:extLst>
              <a:ext uri="{FF2B5EF4-FFF2-40B4-BE49-F238E27FC236}">
                <a16:creationId xmlns:a16="http://schemas.microsoft.com/office/drawing/2014/main" id="{5B7AEE7A-9352-E89A-8946-7CC52FB4F59C}"/>
              </a:ext>
            </a:extLst>
          </p:cNvPr>
          <p:cNvSpPr txBox="1"/>
          <p:nvPr/>
        </p:nvSpPr>
        <p:spPr>
          <a:xfrm>
            <a:off x="7794379" y="6321444"/>
            <a:ext cx="2786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 err="1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Manjot</a:t>
            </a:r>
            <a:r>
              <a:rPr lang="en-IN" sz="14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 Singh Oberoi</a:t>
            </a:r>
          </a:p>
        </p:txBody>
      </p:sp>
      <p:sp>
        <p:nvSpPr>
          <p:cNvPr id="7" name="TextBox 6" hidden="1">
            <a:extLst>
              <a:ext uri="{FF2B5EF4-FFF2-40B4-BE49-F238E27FC236}">
                <a16:creationId xmlns:a16="http://schemas.microsoft.com/office/drawing/2014/main" id="{925A078B-8B77-1753-E222-63C32CD0CB23}"/>
              </a:ext>
            </a:extLst>
          </p:cNvPr>
          <p:cNvSpPr txBox="1"/>
          <p:nvPr/>
        </p:nvSpPr>
        <p:spPr>
          <a:xfrm>
            <a:off x="10232627" y="6528904"/>
            <a:ext cx="16106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20103076</a:t>
            </a: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D414A2C9-E4E5-DFD4-7153-5A8CD42B4482}"/>
              </a:ext>
            </a:extLst>
          </p:cNvPr>
          <p:cNvSpPr txBox="1"/>
          <p:nvPr/>
        </p:nvSpPr>
        <p:spPr>
          <a:xfrm>
            <a:off x="9680927" y="6321444"/>
            <a:ext cx="2786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Harsh </a:t>
            </a:r>
            <a:r>
              <a:rPr lang="en-IN" sz="1400" dirty="0" err="1">
                <a:ln w="3175">
                  <a:solidFill>
                    <a:schemeClr val="tx1"/>
                  </a:solidFill>
                </a:ln>
                <a:latin typeface="Gotham" panose="02000504020000020004" pitchFamily="2" charset="0"/>
              </a:rPr>
              <a:t>Johar</a:t>
            </a:r>
            <a:endParaRPr lang="en-IN" sz="1400" dirty="0">
              <a:ln w="3175">
                <a:solidFill>
                  <a:schemeClr val="tx1"/>
                </a:solidFill>
              </a:ln>
              <a:latin typeface="Gotham" panose="0200050402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B67D2-0EF0-DA51-093A-C8138B1D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73577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53362B-5C31-32BB-6730-EA07E9B1B0E7}"/>
              </a:ext>
            </a:extLst>
          </p:cNvPr>
          <p:cNvSpPr txBox="1"/>
          <p:nvPr/>
        </p:nvSpPr>
        <p:spPr>
          <a:xfrm>
            <a:off x="3521314" y="3049873"/>
            <a:ext cx="51493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Gotham Black" pitchFamily="50" charset="0"/>
              </a:rPr>
              <a:t>Cloud Nine</a:t>
            </a:r>
            <a:endParaRPr lang="en-IN" sz="6600" dirty="0"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008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E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EA71CCE7-A4B2-D0E6-9A21-AA8967E9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8" y="297323"/>
            <a:ext cx="10712943" cy="62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4FA77-DF8B-3F41-EB14-D8501231BBBE}"/>
              </a:ext>
            </a:extLst>
          </p:cNvPr>
          <p:cNvSpPr txBox="1"/>
          <p:nvPr/>
        </p:nvSpPr>
        <p:spPr>
          <a:xfrm>
            <a:off x="286618" y="452070"/>
            <a:ext cx="361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 Black" pitchFamily="50" charset="0"/>
              </a:rPr>
              <a:t>Data flow Diagram</a:t>
            </a:r>
            <a:endParaRPr lang="en-IN" sz="2400" dirty="0"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57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201574E-C8E5-2E05-539F-B628D859A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t="1772"/>
          <a:stretch/>
        </p:blipFill>
        <p:spPr bwMode="auto">
          <a:xfrm>
            <a:off x="487680" y="308610"/>
            <a:ext cx="10920963" cy="65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576C9A-7DA0-875E-B11A-41800DB09D29}"/>
              </a:ext>
            </a:extLst>
          </p:cNvPr>
          <p:cNvSpPr txBox="1"/>
          <p:nvPr/>
        </p:nvSpPr>
        <p:spPr>
          <a:xfrm>
            <a:off x="-89302" y="492710"/>
            <a:ext cx="3696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otham Black" pitchFamily="50" charset="0"/>
              </a:rPr>
              <a:t>Architecture</a:t>
            </a:r>
            <a:endParaRPr lang="en-IN" sz="2400" dirty="0"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11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527BCDC-F6CD-4BA7-B069-12A4270A8FBC}"/>
              </a:ext>
            </a:extLst>
          </p:cNvPr>
          <p:cNvSpPr/>
          <p:nvPr/>
        </p:nvSpPr>
        <p:spPr>
          <a:xfrm rot="8428629" flipH="1" flipV="1">
            <a:off x="5609480" y="3195034"/>
            <a:ext cx="206809" cy="2148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rgbClr val="4D2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0C1B6A-187C-4160-BA83-0112911EA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532" b="20103"/>
          <a:stretch/>
        </p:blipFill>
        <p:spPr>
          <a:xfrm>
            <a:off x="0" y="1987470"/>
            <a:ext cx="2129742" cy="4870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D499C-1AB7-47C7-8D2D-0B8B66BF8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89" t="16677" r="34589" b="23140"/>
          <a:stretch/>
        </p:blipFill>
        <p:spPr>
          <a:xfrm>
            <a:off x="4786829" y="3353872"/>
            <a:ext cx="2669894" cy="2606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8EA39-06AE-44E4-B0D1-FC0B5DCBD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32" t="5561" r="1" b="35578"/>
          <a:stretch/>
        </p:blipFill>
        <p:spPr>
          <a:xfrm>
            <a:off x="10062258" y="2326510"/>
            <a:ext cx="2129742" cy="3588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5EA8E4-75A8-4A32-B1CF-5AF83113A91D}"/>
              </a:ext>
            </a:extLst>
          </p:cNvPr>
          <p:cNvSpPr txBox="1"/>
          <p:nvPr/>
        </p:nvSpPr>
        <p:spPr>
          <a:xfrm>
            <a:off x="4332791" y="5960417"/>
            <a:ext cx="35264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1400">
                <a:ln w="3175">
                  <a:solidFill>
                    <a:srgbClr val="002060"/>
                  </a:solidFill>
                </a:ln>
                <a:solidFill>
                  <a:srgbClr val="002060"/>
                </a:solidFill>
                <a:latin typeface="Gotham" panose="02000504020000020004" pitchFamily="2" charset="0"/>
              </a:defRPr>
            </a:lvl1pPr>
          </a:lstStyle>
          <a:p>
            <a:pPr algn="ctr"/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Gotham Black" pitchFamily="50" charset="0"/>
              </a:rPr>
              <a:t>Deliverables</a:t>
            </a:r>
            <a:endParaRPr lang="en-IN" sz="2400" dirty="0">
              <a:ln w="3175">
                <a:noFill/>
              </a:ln>
              <a:solidFill>
                <a:schemeClr val="bg1"/>
              </a:solidFill>
              <a:latin typeface="Gotham Black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5671CF-2286-49F7-BE72-8BD827D09BD1}"/>
              </a:ext>
            </a:extLst>
          </p:cNvPr>
          <p:cNvGrpSpPr/>
          <p:nvPr/>
        </p:nvGrpSpPr>
        <p:grpSpPr>
          <a:xfrm>
            <a:off x="1074226" y="1597059"/>
            <a:ext cx="3354096" cy="1026635"/>
            <a:chOff x="3141241" y="2472685"/>
            <a:chExt cx="1937313" cy="70229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B8A32B0-6FE6-4A1E-9854-76713BBBA4AC}"/>
                </a:ext>
              </a:extLst>
            </p:cNvPr>
            <p:cNvSpPr/>
            <p:nvPr/>
          </p:nvSpPr>
          <p:spPr>
            <a:xfrm rot="10800000" flipV="1">
              <a:off x="3225429" y="2472685"/>
              <a:ext cx="1785991" cy="702293"/>
            </a:xfrm>
            <a:prstGeom prst="roundRect">
              <a:avLst>
                <a:gd name="adj" fmla="val 36700"/>
              </a:avLst>
            </a:prstGeom>
            <a:solidFill>
              <a:schemeClr val="bg1"/>
            </a:solidFill>
            <a:ln w="38100">
              <a:solidFill>
                <a:srgbClr val="4D2D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8D51C0-9193-40F1-AF7B-C969B964E5A3}"/>
                </a:ext>
              </a:extLst>
            </p:cNvPr>
            <p:cNvSpPr txBox="1"/>
            <p:nvPr/>
          </p:nvSpPr>
          <p:spPr>
            <a:xfrm>
              <a:off x="3141241" y="2568963"/>
              <a:ext cx="1937313" cy="484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sz="2000" dirty="0">
                  <a:ln w="22225">
                    <a:solidFill>
                      <a:srgbClr val="4D2D8C"/>
                    </a:solidFill>
                  </a:ln>
                  <a:solidFill>
                    <a:srgbClr val="4D2D8C"/>
                  </a:solidFill>
                </a:rPr>
                <a:t>Chunking and Compression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B9E34C-3375-4F66-87DA-4DDC9D28F693}"/>
              </a:ext>
            </a:extLst>
          </p:cNvPr>
          <p:cNvGrpSpPr/>
          <p:nvPr/>
        </p:nvGrpSpPr>
        <p:grpSpPr>
          <a:xfrm>
            <a:off x="7825976" y="1654360"/>
            <a:ext cx="3465782" cy="912035"/>
            <a:chOff x="2972928" y="2472685"/>
            <a:chExt cx="1995875" cy="46009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196F7E-DB8E-48DB-A88D-D062F3147F98}"/>
                </a:ext>
              </a:extLst>
            </p:cNvPr>
            <p:cNvSpPr/>
            <p:nvPr/>
          </p:nvSpPr>
          <p:spPr>
            <a:xfrm rot="10800000" flipV="1">
              <a:off x="2972928" y="2472685"/>
              <a:ext cx="1995875" cy="460099"/>
            </a:xfrm>
            <a:prstGeom prst="roundRect">
              <a:avLst>
                <a:gd name="adj" fmla="val 36700"/>
              </a:avLst>
            </a:prstGeom>
            <a:solidFill>
              <a:schemeClr val="bg1"/>
            </a:solidFill>
            <a:ln w="38100">
              <a:solidFill>
                <a:srgbClr val="4D2D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84D828-BEC3-42B5-902D-84E58A18D888}"/>
                </a:ext>
              </a:extLst>
            </p:cNvPr>
            <p:cNvSpPr txBox="1"/>
            <p:nvPr/>
          </p:nvSpPr>
          <p:spPr>
            <a:xfrm>
              <a:off x="3114678" y="2511847"/>
              <a:ext cx="1689958" cy="35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>
                  <a:ln w="22225">
                    <a:solidFill>
                      <a:srgbClr val="4D2D8C"/>
                    </a:solidFill>
                  </a:ln>
                  <a:solidFill>
                    <a:srgbClr val="4D2D8C"/>
                  </a:solidFill>
                  <a:latin typeface="Gotham" panose="02000504020000020004" pitchFamily="2" charset="0"/>
                </a:defRPr>
              </a:lvl1pPr>
            </a:lstStyle>
            <a:p>
              <a:r>
                <a:rPr lang="en-IN" dirty="0"/>
                <a:t>Group creation and structure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0F1DF8-2851-4AD4-A107-7C33EE96B5C0}"/>
              </a:ext>
            </a:extLst>
          </p:cNvPr>
          <p:cNvGrpSpPr/>
          <p:nvPr/>
        </p:nvGrpSpPr>
        <p:grpSpPr>
          <a:xfrm>
            <a:off x="4614185" y="819954"/>
            <a:ext cx="2958958" cy="912035"/>
            <a:chOff x="2972928" y="2472685"/>
            <a:chExt cx="1995875" cy="46009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8191E5-4467-4501-BF6D-121A5D4714E9}"/>
                </a:ext>
              </a:extLst>
            </p:cNvPr>
            <p:cNvSpPr/>
            <p:nvPr/>
          </p:nvSpPr>
          <p:spPr>
            <a:xfrm rot="10800000" flipV="1">
              <a:off x="2972928" y="2472685"/>
              <a:ext cx="1995875" cy="460099"/>
            </a:xfrm>
            <a:prstGeom prst="roundRect">
              <a:avLst>
                <a:gd name="adj" fmla="val 36700"/>
              </a:avLst>
            </a:prstGeom>
            <a:solidFill>
              <a:schemeClr val="bg1"/>
            </a:solidFill>
            <a:ln w="38100">
              <a:solidFill>
                <a:srgbClr val="4D2D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D114AA-B107-4FE1-8D23-6CA7B38DC900}"/>
                </a:ext>
              </a:extLst>
            </p:cNvPr>
            <p:cNvSpPr txBox="1"/>
            <p:nvPr/>
          </p:nvSpPr>
          <p:spPr>
            <a:xfrm>
              <a:off x="3160339" y="2583492"/>
              <a:ext cx="1689958" cy="201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sz="2000" dirty="0">
                  <a:ln w="22225">
                    <a:solidFill>
                      <a:srgbClr val="4D2D8C"/>
                    </a:solidFill>
                  </a:ln>
                  <a:solidFill>
                    <a:srgbClr val="4D2D8C"/>
                  </a:solidFill>
                </a:rPr>
                <a:t>Access Privileges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09947C1-567D-4869-9807-6B4CE1048754}"/>
              </a:ext>
            </a:extLst>
          </p:cNvPr>
          <p:cNvSpPr/>
          <p:nvPr/>
        </p:nvSpPr>
        <p:spPr>
          <a:xfrm rot="10800000" flipH="1" flipV="1">
            <a:off x="6345510" y="2544889"/>
            <a:ext cx="117498" cy="122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4D2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D71E99D-56B3-4633-BF8A-D96E4B7C6313}"/>
              </a:ext>
            </a:extLst>
          </p:cNvPr>
          <p:cNvSpPr/>
          <p:nvPr/>
        </p:nvSpPr>
        <p:spPr>
          <a:xfrm rot="10800000" flipH="1" flipV="1">
            <a:off x="5065973" y="2718323"/>
            <a:ext cx="220549" cy="229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4D2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21388C5-CD72-4905-BEBF-7CCFAA73455A}"/>
              </a:ext>
            </a:extLst>
          </p:cNvPr>
          <p:cNvSpPr/>
          <p:nvPr/>
        </p:nvSpPr>
        <p:spPr>
          <a:xfrm rot="11842183" flipH="1" flipV="1">
            <a:off x="5832175" y="2536204"/>
            <a:ext cx="134216" cy="1394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rgbClr val="4D2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1D50D38-C5A3-4AC1-A404-658DE0B82D09}"/>
              </a:ext>
            </a:extLst>
          </p:cNvPr>
          <p:cNvSpPr/>
          <p:nvPr/>
        </p:nvSpPr>
        <p:spPr>
          <a:xfrm rot="11842183" flipH="1" flipV="1">
            <a:off x="6396362" y="2883368"/>
            <a:ext cx="133292" cy="138490"/>
          </a:xfrm>
          <a:prstGeom prst="triangle">
            <a:avLst/>
          </a:prstGeom>
          <a:solidFill>
            <a:schemeClr val="bg1"/>
          </a:solidFill>
          <a:ln w="38100">
            <a:solidFill>
              <a:srgbClr val="4D2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04AE36E-180D-4E0B-97B3-497BEF6DA8BD}"/>
              </a:ext>
            </a:extLst>
          </p:cNvPr>
          <p:cNvSpPr/>
          <p:nvPr/>
        </p:nvSpPr>
        <p:spPr>
          <a:xfrm rot="8552405" flipH="1" flipV="1">
            <a:off x="5302242" y="2319122"/>
            <a:ext cx="166859" cy="173366"/>
          </a:xfrm>
          <a:prstGeom prst="triangle">
            <a:avLst/>
          </a:prstGeom>
          <a:solidFill>
            <a:schemeClr val="bg1"/>
          </a:solidFill>
          <a:ln w="38100">
            <a:solidFill>
              <a:srgbClr val="4D2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31C8D2E-15D1-4114-A24E-D4A6946AE2C6}"/>
              </a:ext>
            </a:extLst>
          </p:cNvPr>
          <p:cNvSpPr/>
          <p:nvPr/>
        </p:nvSpPr>
        <p:spPr>
          <a:xfrm rot="8344324" flipH="1" flipV="1">
            <a:off x="7048280" y="2458169"/>
            <a:ext cx="134216" cy="1394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rgbClr val="4D2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D57F2EE-22FD-4CD5-A4F9-C9616F7301D0}"/>
              </a:ext>
            </a:extLst>
          </p:cNvPr>
          <p:cNvSpPr/>
          <p:nvPr/>
        </p:nvSpPr>
        <p:spPr>
          <a:xfrm rot="10800000" flipH="1" flipV="1">
            <a:off x="6949030" y="3014083"/>
            <a:ext cx="139956" cy="1454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4D2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42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D168290F-5F3E-22E8-C925-030114B2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933" y="1700039"/>
            <a:ext cx="2500706" cy="25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7F4F1-C925-A0CA-79D7-4A70D9F22447}"/>
              </a:ext>
            </a:extLst>
          </p:cNvPr>
          <p:cNvSpPr txBox="1"/>
          <p:nvPr/>
        </p:nvSpPr>
        <p:spPr>
          <a:xfrm>
            <a:off x="3713426" y="3907608"/>
            <a:ext cx="514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tham Black" pitchFamily="50" charset="0"/>
              </a:rPr>
              <a:t>Let’s take a tour</a:t>
            </a:r>
            <a:endParaRPr lang="en-IN" sz="3200" dirty="0">
              <a:latin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364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0EDA81-487A-06C4-3882-0AAF40070B64}"/>
              </a:ext>
            </a:extLst>
          </p:cNvPr>
          <p:cNvSpPr txBox="1"/>
          <p:nvPr/>
        </p:nvSpPr>
        <p:spPr>
          <a:xfrm>
            <a:off x="4658627" y="229219"/>
            <a:ext cx="256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Sign in with google slide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67DABF3-EDF0-0158-8309-3D3F79388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8" t="33014" r="35737" b="25212"/>
          <a:stretch/>
        </p:blipFill>
        <p:spPr bwMode="auto">
          <a:xfrm>
            <a:off x="4426014" y="627427"/>
            <a:ext cx="3339967" cy="235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6C44696-A7AC-FF49-EB9D-A82B83938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t="16159" r="32658" b="8179"/>
          <a:stretch/>
        </p:blipFill>
        <p:spPr bwMode="auto">
          <a:xfrm>
            <a:off x="4055443" y="2591602"/>
            <a:ext cx="4081111" cy="426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2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73BFB40-D064-24E6-9B5B-8EA0E6179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1062"/>
            <a:ext cx="12126972" cy="56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4D9E58-0DF1-0272-792C-DB1244221812}"/>
              </a:ext>
            </a:extLst>
          </p:cNvPr>
          <p:cNvSpPr txBox="1"/>
          <p:nvPr/>
        </p:nvSpPr>
        <p:spPr>
          <a:xfrm>
            <a:off x="3792354" y="365759"/>
            <a:ext cx="4841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Whitney"/>
              </a:rPr>
              <a:t>Uploading files and creating folders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5096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8726B6E-6BFF-DD36-4780-CD0EF729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3401"/>
            <a:ext cx="12192000" cy="56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1F6983-7ABC-47B4-750C-0758D55F172E}"/>
              </a:ext>
            </a:extLst>
          </p:cNvPr>
          <p:cNvSpPr txBox="1"/>
          <p:nvPr/>
        </p:nvSpPr>
        <p:spPr>
          <a:xfrm>
            <a:off x="3792354" y="346509"/>
            <a:ext cx="4841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Whitney"/>
              </a:rPr>
              <a:t>Uploading files and creating folders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759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D3D3025-AFB8-FF66-5887-F15A16FA0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9464"/>
            <a:ext cx="121920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76DC13-B970-DC66-0AC6-C7B0385ED32E}"/>
              </a:ext>
            </a:extLst>
          </p:cNvPr>
          <p:cNvSpPr txBox="1"/>
          <p:nvPr/>
        </p:nvSpPr>
        <p:spPr>
          <a:xfrm>
            <a:off x="3792354" y="356134"/>
            <a:ext cx="4841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Whitney"/>
              </a:rPr>
              <a:t>Uploading files and creating folders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61446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85DC095C-111A-0E06-5BCD-1D8962629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3844"/>
            <a:ext cx="121920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DAA75-B090-0A36-E0A0-7E700E5FFD82}"/>
              </a:ext>
            </a:extLst>
          </p:cNvPr>
          <p:cNvSpPr txBox="1"/>
          <p:nvPr/>
        </p:nvSpPr>
        <p:spPr>
          <a:xfrm>
            <a:off x="4803007" y="365760"/>
            <a:ext cx="223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Whitney"/>
              </a:rPr>
              <a:t>Creating Groups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321197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EE0E50C6-30AA-3294-6DDB-312B70BB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0314"/>
            <a:ext cx="121920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9549B-50AE-2E59-6916-BF94A8277E15}"/>
              </a:ext>
            </a:extLst>
          </p:cNvPr>
          <p:cNvSpPr txBox="1"/>
          <p:nvPr/>
        </p:nvSpPr>
        <p:spPr>
          <a:xfrm>
            <a:off x="4032985" y="356135"/>
            <a:ext cx="418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Whitney"/>
              </a:rPr>
              <a:t>I</a:t>
            </a:r>
            <a:r>
              <a:rPr lang="en-US" sz="2400" b="1" i="0" dirty="0">
                <a:effectLst/>
                <a:latin typeface="Whitney"/>
              </a:rPr>
              <a:t>nviting members to your group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09511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63,012 Confused Illustrations &amp;amp; Clip Art - iStock">
            <a:extLst>
              <a:ext uri="{FF2B5EF4-FFF2-40B4-BE49-F238E27FC236}">
                <a16:creationId xmlns:a16="http://schemas.microsoft.com/office/drawing/2014/main" id="{86C1B9D9-F6C6-4903-911E-C7388208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02" y="2673603"/>
            <a:ext cx="58293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BFAD89BF-715F-4FA5-8353-7AACAE53C98D}"/>
              </a:ext>
            </a:extLst>
          </p:cNvPr>
          <p:cNvSpPr/>
          <p:nvPr/>
        </p:nvSpPr>
        <p:spPr>
          <a:xfrm>
            <a:off x="426541" y="231022"/>
            <a:ext cx="11195854" cy="6858000"/>
          </a:xfrm>
          <a:prstGeom prst="rect">
            <a:avLst/>
          </a:prstGeom>
          <a:solidFill>
            <a:srgbClr val="EF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F34E61-2531-4A4C-BDD0-C4EEE3FE18DB}"/>
              </a:ext>
            </a:extLst>
          </p:cNvPr>
          <p:cNvGrpSpPr/>
          <p:nvPr/>
        </p:nvGrpSpPr>
        <p:grpSpPr>
          <a:xfrm>
            <a:off x="676147" y="1581635"/>
            <a:ext cx="3782565" cy="964227"/>
            <a:chOff x="3879705" y="1530219"/>
            <a:chExt cx="4965757" cy="66247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74B89F7-9C01-4365-B114-48664E4819B8}"/>
                </a:ext>
              </a:extLst>
            </p:cNvPr>
            <p:cNvSpPr/>
            <p:nvPr/>
          </p:nvSpPr>
          <p:spPr>
            <a:xfrm>
              <a:off x="3879705" y="1530219"/>
              <a:ext cx="4965757" cy="662470"/>
            </a:xfrm>
            <a:prstGeom prst="roundRect">
              <a:avLst/>
            </a:prstGeom>
            <a:solidFill>
              <a:srgbClr val="053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E3D4D3-1639-4CA7-B333-998F88529E56}"/>
                </a:ext>
              </a:extLst>
            </p:cNvPr>
            <p:cNvSpPr txBox="1"/>
            <p:nvPr/>
          </p:nvSpPr>
          <p:spPr>
            <a:xfrm>
              <a:off x="4035339" y="1599486"/>
              <a:ext cx="4810123" cy="507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lvl="0">
                <a:defRPr lang="en-US"/>
              </a:defPPr>
              <a:lvl1pPr algn="just">
                <a:defRPr sz="140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tham" panose="02000504020000020004" pitchFamily="2" charset="0"/>
                </a:defRPr>
              </a:lvl1pPr>
            </a:lstStyle>
            <a:p>
              <a:pPr algn="l"/>
              <a:r>
                <a:rPr lang="en-US" dirty="0"/>
                <a:t>Document sharing capability between users and create permissions for the </a:t>
              </a:r>
            </a:p>
            <a:p>
              <a:pPr algn="l"/>
              <a:r>
                <a:rPr lang="en-US" dirty="0"/>
                <a:t>same.</a:t>
              </a:r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3775D0-401B-4986-920B-C27494DE27D0}"/>
              </a:ext>
            </a:extLst>
          </p:cNvPr>
          <p:cNvGrpSpPr/>
          <p:nvPr/>
        </p:nvGrpSpPr>
        <p:grpSpPr>
          <a:xfrm>
            <a:off x="722210" y="3533566"/>
            <a:ext cx="2741182" cy="1547870"/>
            <a:chOff x="1870164" y="5195435"/>
            <a:chExt cx="6598199" cy="89385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7F1C89A-FF40-4122-BDD1-CF99F3014DCD}"/>
                </a:ext>
              </a:extLst>
            </p:cNvPr>
            <p:cNvSpPr/>
            <p:nvPr/>
          </p:nvSpPr>
          <p:spPr>
            <a:xfrm>
              <a:off x="1870164" y="5195435"/>
              <a:ext cx="6598199" cy="893855"/>
            </a:xfrm>
            <a:prstGeom prst="roundRect">
              <a:avLst/>
            </a:prstGeom>
            <a:solidFill>
              <a:srgbClr val="053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BD030B-3379-4754-B882-3048770B0031}"/>
                </a:ext>
              </a:extLst>
            </p:cNvPr>
            <p:cNvSpPr txBox="1"/>
            <p:nvPr/>
          </p:nvSpPr>
          <p:spPr>
            <a:xfrm>
              <a:off x="2044647" y="5341229"/>
              <a:ext cx="6334604" cy="55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lvl="0">
                <a:defRPr lang="en-US"/>
              </a:defPPr>
              <a:lvl1pPr>
                <a:defRPr sz="140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tham" panose="02000504020000020004" pitchFamily="2" charset="0"/>
                </a:defRPr>
              </a:lvl1pPr>
            </a:lstStyle>
            <a:p>
              <a:r>
                <a:rPr lang="en-US" dirty="0"/>
                <a:t>Shared user should be able to login to the application and view/delete the shared documents.</a:t>
              </a:r>
              <a:endParaRPr lang="en-IN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0A32F3D-E351-4C42-810A-A04C268C3CA5}"/>
              </a:ext>
            </a:extLst>
          </p:cNvPr>
          <p:cNvGrpSpPr/>
          <p:nvPr/>
        </p:nvGrpSpPr>
        <p:grpSpPr>
          <a:xfrm>
            <a:off x="7903419" y="1581634"/>
            <a:ext cx="3287934" cy="1564640"/>
            <a:chOff x="3103395" y="2817850"/>
            <a:chExt cx="5211134" cy="103079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B1FF50E-0094-4D2D-9F42-1EE266D194ED}"/>
                </a:ext>
              </a:extLst>
            </p:cNvPr>
            <p:cNvSpPr/>
            <p:nvPr/>
          </p:nvSpPr>
          <p:spPr>
            <a:xfrm>
              <a:off x="3103395" y="2817850"/>
              <a:ext cx="5211134" cy="1030797"/>
            </a:xfrm>
            <a:prstGeom prst="roundRect">
              <a:avLst/>
            </a:prstGeom>
            <a:solidFill>
              <a:srgbClr val="053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204B89-1582-4A6B-9561-70C8DF293CF6}"/>
                </a:ext>
              </a:extLst>
            </p:cNvPr>
            <p:cNvSpPr txBox="1"/>
            <p:nvPr/>
          </p:nvSpPr>
          <p:spPr>
            <a:xfrm>
              <a:off x="3496045" y="2915473"/>
              <a:ext cx="4425835" cy="77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r>
                <a:rPr lang="en-US" dirty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Create groups and share documents/list of documents within the group with desired security and access privileges </a:t>
              </a:r>
              <a:endParaRPr lang="en-IN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1D1719C-00F4-4EA8-9CF3-DF01FB75C826}"/>
              </a:ext>
            </a:extLst>
          </p:cNvPr>
          <p:cNvGrpSpPr/>
          <p:nvPr/>
        </p:nvGrpSpPr>
        <p:grpSpPr>
          <a:xfrm>
            <a:off x="9041295" y="3577534"/>
            <a:ext cx="2706722" cy="1358612"/>
            <a:chOff x="4466045" y="4156196"/>
            <a:chExt cx="5527041" cy="74081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5A07C28-EC62-4CF1-BC1D-E2B9BAED1DFE}"/>
                </a:ext>
              </a:extLst>
            </p:cNvPr>
            <p:cNvSpPr/>
            <p:nvPr/>
          </p:nvSpPr>
          <p:spPr>
            <a:xfrm>
              <a:off x="4466045" y="4156196"/>
              <a:ext cx="5527041" cy="740811"/>
            </a:xfrm>
            <a:prstGeom prst="roundRect">
              <a:avLst/>
            </a:prstGeom>
            <a:solidFill>
              <a:srgbClr val="0537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1AA033-A931-4239-91DE-427295A53519}"/>
                </a:ext>
              </a:extLst>
            </p:cNvPr>
            <p:cNvSpPr txBox="1"/>
            <p:nvPr/>
          </p:nvSpPr>
          <p:spPr>
            <a:xfrm>
              <a:off x="4587554" y="4258039"/>
              <a:ext cx="5278797" cy="52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r>
                <a:rPr lang="en-IN" dirty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Initiation of mail from application on file sharing and providing smooth user interface.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2D0403-CBE6-4CE2-B8B9-A02EC24DBDFF}"/>
              </a:ext>
            </a:extLst>
          </p:cNvPr>
          <p:cNvGrpSpPr/>
          <p:nvPr/>
        </p:nvGrpSpPr>
        <p:grpSpPr>
          <a:xfrm>
            <a:off x="4849490" y="492710"/>
            <a:ext cx="2493020" cy="498890"/>
            <a:chOff x="5093636" y="343043"/>
            <a:chExt cx="1939367" cy="388096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C679F58-EA18-4B38-AAF2-4F35C3BA5BF6}"/>
                </a:ext>
              </a:extLst>
            </p:cNvPr>
            <p:cNvSpPr/>
            <p:nvPr/>
          </p:nvSpPr>
          <p:spPr>
            <a:xfrm>
              <a:off x="5093636" y="343043"/>
              <a:ext cx="1939367" cy="388096"/>
            </a:xfrm>
            <a:prstGeom prst="roundRect">
              <a:avLst/>
            </a:prstGeom>
            <a:solidFill>
              <a:srgbClr val="FC506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C1DFC8-5C4C-49EF-9A00-E986555EEB2B}"/>
                </a:ext>
              </a:extLst>
            </p:cNvPr>
            <p:cNvSpPr txBox="1"/>
            <p:nvPr/>
          </p:nvSpPr>
          <p:spPr>
            <a:xfrm>
              <a:off x="5307288" y="343043"/>
              <a:ext cx="1512062" cy="35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otham Black" pitchFamily="50" charset="0"/>
                </a:rPr>
                <a:t>Problem</a:t>
              </a:r>
              <a:endParaRPr lang="en-IN" sz="2400" dirty="0">
                <a:solidFill>
                  <a:schemeClr val="bg1"/>
                </a:solidFill>
                <a:latin typeface="Gotham Black" pitchFamily="50" charset="0"/>
              </a:endParaRPr>
            </a:p>
          </p:txBody>
        </p:sp>
      </p:grpSp>
      <p:pic>
        <p:nvPicPr>
          <p:cNvPr id="30" name="Picture 2" descr="63,012 Confused Illustrations &amp;amp; Clip Art - iStock">
            <a:extLst>
              <a:ext uri="{FF2B5EF4-FFF2-40B4-BE49-F238E27FC236}">
                <a16:creationId xmlns:a16="http://schemas.microsoft.com/office/drawing/2014/main" id="{FDDE7A11-4E54-4806-85F6-B623E035F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9" t="340" r="40233" b="50743"/>
          <a:stretch/>
        </p:blipFill>
        <p:spPr bwMode="auto">
          <a:xfrm>
            <a:off x="6531359" y="1612913"/>
            <a:ext cx="416930" cy="6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63,012 Confused Illustrations &amp;amp; Clip Art - iStock">
            <a:extLst>
              <a:ext uri="{FF2B5EF4-FFF2-40B4-BE49-F238E27FC236}">
                <a16:creationId xmlns:a16="http://schemas.microsoft.com/office/drawing/2014/main" id="{7E5837A3-2C68-40FC-9635-E17A22921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9" t="340" r="40233" b="50743"/>
          <a:stretch/>
        </p:blipFill>
        <p:spPr bwMode="auto">
          <a:xfrm>
            <a:off x="4560146" y="3080938"/>
            <a:ext cx="289344" cy="4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63,012 Confused Illustrations &amp;amp; Clip Art - iStock">
            <a:extLst>
              <a:ext uri="{FF2B5EF4-FFF2-40B4-BE49-F238E27FC236}">
                <a16:creationId xmlns:a16="http://schemas.microsoft.com/office/drawing/2014/main" id="{57A1EA21-EF56-4D9D-A5A2-0A848794A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9" t="340" r="40233" b="50743"/>
          <a:stretch/>
        </p:blipFill>
        <p:spPr bwMode="auto">
          <a:xfrm>
            <a:off x="5067199" y="1808859"/>
            <a:ext cx="593444" cy="9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63,012 Confused Illustrations &amp;amp; Clip Art - iStock">
            <a:extLst>
              <a:ext uri="{FF2B5EF4-FFF2-40B4-BE49-F238E27FC236}">
                <a16:creationId xmlns:a16="http://schemas.microsoft.com/office/drawing/2014/main" id="{E80EB42D-C9F4-403C-BB91-3281D8C55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9" t="340" r="40233" b="50743"/>
          <a:stretch/>
        </p:blipFill>
        <p:spPr bwMode="auto">
          <a:xfrm>
            <a:off x="7204005" y="2693374"/>
            <a:ext cx="186179" cy="30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63,012 Confused Illustrations &amp;amp; Clip Art - iStock">
            <a:extLst>
              <a:ext uri="{FF2B5EF4-FFF2-40B4-BE49-F238E27FC236}">
                <a16:creationId xmlns:a16="http://schemas.microsoft.com/office/drawing/2014/main" id="{0F354F79-EB0C-D3C3-0916-393E0C49D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9" t="340" r="40233" b="50743"/>
          <a:stretch/>
        </p:blipFill>
        <p:spPr bwMode="auto">
          <a:xfrm>
            <a:off x="5067198" y="1808226"/>
            <a:ext cx="593444" cy="9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939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737E970F-6A6C-616D-20E3-66E8C32A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5624"/>
            <a:ext cx="12192000" cy="553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555194-FE73-0551-2943-5B3969CDA0FE}"/>
              </a:ext>
            </a:extLst>
          </p:cNvPr>
          <p:cNvSpPr txBox="1"/>
          <p:nvPr/>
        </p:nvSpPr>
        <p:spPr>
          <a:xfrm>
            <a:off x="4244741" y="370572"/>
            <a:ext cx="391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 dirty="0">
                <a:effectLst/>
                <a:latin typeface="Whitney"/>
              </a:rPr>
              <a:t>Email received on invitation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75379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299F74C-5C54-7279-0DD3-8951D9A82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5185"/>
            <a:ext cx="12192000" cy="589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22C5F7-7182-D7E8-DD1C-D427D1CED996}"/>
              </a:ext>
            </a:extLst>
          </p:cNvPr>
          <p:cNvSpPr txBox="1"/>
          <p:nvPr/>
        </p:nvSpPr>
        <p:spPr>
          <a:xfrm>
            <a:off x="5066097" y="181042"/>
            <a:ext cx="1613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61871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F90E84-AC90-4A3A-AE6C-3D410D41E8B6}"/>
              </a:ext>
            </a:extLst>
          </p:cNvPr>
          <p:cNvSpPr txBox="1"/>
          <p:nvPr/>
        </p:nvSpPr>
        <p:spPr>
          <a:xfrm>
            <a:off x="4521200" y="3244334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tham" panose="02000504020000020004" pitchFamily="2" charset="0"/>
              </a:rPr>
              <a:t>Thank you</a:t>
            </a:r>
            <a:endParaRPr lang="en-IN" dirty="0">
              <a:latin typeface="Gotham" panose="0200050402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0C7284-8E0E-49A1-865F-2459D22F570E}"/>
              </a:ext>
            </a:extLst>
          </p:cNvPr>
          <p:cNvSpPr/>
          <p:nvPr/>
        </p:nvSpPr>
        <p:spPr>
          <a:xfrm>
            <a:off x="0" y="5116831"/>
            <a:ext cx="12192000" cy="1741170"/>
          </a:xfrm>
          <a:prstGeom prst="rect">
            <a:avLst/>
          </a:prstGeom>
          <a:solidFill>
            <a:srgbClr val="54B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A38EA-8FC7-495E-8379-14DC744681B1}"/>
              </a:ext>
            </a:extLst>
          </p:cNvPr>
          <p:cNvGrpSpPr/>
          <p:nvPr/>
        </p:nvGrpSpPr>
        <p:grpSpPr>
          <a:xfrm>
            <a:off x="2193073" y="-35884"/>
            <a:ext cx="7805854" cy="5263666"/>
            <a:chOff x="3095625" y="497848"/>
            <a:chExt cx="6000750" cy="4046443"/>
          </a:xfrm>
        </p:grpSpPr>
        <p:pic>
          <p:nvPicPr>
            <p:cNvPr id="1026" name="Picture 2" descr="Flat Design Vector Thank You HD Stock Images | Shutterstock">
              <a:extLst>
                <a:ext uri="{FF2B5EF4-FFF2-40B4-BE49-F238E27FC236}">
                  <a16:creationId xmlns:a16="http://schemas.microsoft.com/office/drawing/2014/main" id="{3F473912-6CCA-43CC-B9AB-0887063973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81"/>
            <a:stretch/>
          </p:blipFill>
          <p:spPr bwMode="auto">
            <a:xfrm>
              <a:off x="3095625" y="2095500"/>
              <a:ext cx="6000750" cy="2448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Flat Design Vector Thank You HD Stock Images | Shutterstock">
              <a:extLst>
                <a:ext uri="{FF2B5EF4-FFF2-40B4-BE49-F238E27FC236}">
                  <a16:creationId xmlns:a16="http://schemas.microsoft.com/office/drawing/2014/main" id="{B69B5795-4E72-4203-9BF0-B01B7B6E86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481" r="6890" b="69825"/>
            <a:stretch/>
          </p:blipFill>
          <p:spPr bwMode="auto">
            <a:xfrm>
              <a:off x="8611234" y="1290728"/>
              <a:ext cx="97791" cy="80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Flat Design Vector Thank You HD Stock Images | Shutterstock">
              <a:extLst>
                <a:ext uri="{FF2B5EF4-FFF2-40B4-BE49-F238E27FC236}">
                  <a16:creationId xmlns:a16="http://schemas.microsoft.com/office/drawing/2014/main" id="{FD3064B9-0FD7-4428-964D-B9D719B0B8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481" r="6890" b="69825"/>
            <a:stretch/>
          </p:blipFill>
          <p:spPr bwMode="auto">
            <a:xfrm>
              <a:off x="8635998" y="497848"/>
              <a:ext cx="97791" cy="80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600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9A700E-1622-47E3-9D68-A858B04587BF}"/>
              </a:ext>
            </a:extLst>
          </p:cNvPr>
          <p:cNvGrpSpPr/>
          <p:nvPr/>
        </p:nvGrpSpPr>
        <p:grpSpPr>
          <a:xfrm>
            <a:off x="1686719" y="1519202"/>
            <a:ext cx="8818563" cy="5338798"/>
            <a:chOff x="1686719" y="1519202"/>
            <a:chExt cx="8818563" cy="5338798"/>
          </a:xfrm>
        </p:grpSpPr>
        <p:pic>
          <p:nvPicPr>
            <p:cNvPr id="4104" name="Picture 8" descr="Programming and web design flat vector illustration. UX and UI coding.  Responsive interface development. Coding computer software. Multiplatform  app. Developer team cartoon characters Stock Vector Image &amp;amp; Art - Alamy">
              <a:extLst>
                <a:ext uri="{FF2B5EF4-FFF2-40B4-BE49-F238E27FC236}">
                  <a16:creationId xmlns:a16="http://schemas.microsoft.com/office/drawing/2014/main" id="{36C5BCB6-0FFF-4F07-B3BB-37FBF2B0FA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49" b="12503"/>
            <a:stretch/>
          </p:blipFill>
          <p:spPr bwMode="auto">
            <a:xfrm>
              <a:off x="1686719" y="1519202"/>
              <a:ext cx="8818563" cy="5338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796046-B0BD-4CE5-AE71-7184F1E3295A}"/>
                </a:ext>
              </a:extLst>
            </p:cNvPr>
            <p:cNvSpPr/>
            <p:nvPr/>
          </p:nvSpPr>
          <p:spPr>
            <a:xfrm rot="16200000">
              <a:off x="3047893" y="736993"/>
              <a:ext cx="980661" cy="2545081"/>
            </a:xfrm>
            <a:custGeom>
              <a:avLst/>
              <a:gdLst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179406 w 980661"/>
                <a:gd name="connsiteY3" fmla="*/ 950636 h 1285915"/>
                <a:gd name="connsiteX4" fmla="*/ 0 w 980661"/>
                <a:gd name="connsiteY4" fmla="*/ 950636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148926 w 980661"/>
                <a:gd name="connsiteY3" fmla="*/ 1021756 h 1285915"/>
                <a:gd name="connsiteX4" fmla="*/ 0 w 980661"/>
                <a:gd name="connsiteY4" fmla="*/ 950636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8" fmla="*/ 980661 w 980661"/>
                <a:gd name="connsiteY8" fmla="*/ 1 h 1285915"/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131146 w 980661"/>
                <a:gd name="connsiteY3" fmla="*/ 1021756 h 1285915"/>
                <a:gd name="connsiteX4" fmla="*/ 0 w 980661"/>
                <a:gd name="connsiteY4" fmla="*/ 950636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8" fmla="*/ 980661 w 980661"/>
                <a:gd name="connsiteY8" fmla="*/ 1 h 1285915"/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112858 w 980661"/>
                <a:gd name="connsiteY3" fmla="*/ 1173132 h 1285915"/>
                <a:gd name="connsiteX4" fmla="*/ 0 w 980661"/>
                <a:gd name="connsiteY4" fmla="*/ 950636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8" fmla="*/ 980661 w 980661"/>
                <a:gd name="connsiteY8" fmla="*/ 1 h 1285915"/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112858 w 980661"/>
                <a:gd name="connsiteY3" fmla="*/ 1173132 h 1285915"/>
                <a:gd name="connsiteX4" fmla="*/ 5715 w 980661"/>
                <a:gd name="connsiteY4" fmla="*/ 1101240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8" fmla="*/ 980661 w 980661"/>
                <a:gd name="connsiteY8" fmla="*/ 1 h 1285915"/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95713 w 980661"/>
                <a:gd name="connsiteY3" fmla="*/ 1156722 h 1285915"/>
                <a:gd name="connsiteX4" fmla="*/ 5715 w 980661"/>
                <a:gd name="connsiteY4" fmla="*/ 1101240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8" fmla="*/ 980661 w 980661"/>
                <a:gd name="connsiteY8" fmla="*/ 1 h 1285915"/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107143 w 980661"/>
                <a:gd name="connsiteY3" fmla="*/ 1149965 h 1285915"/>
                <a:gd name="connsiteX4" fmla="*/ 5715 w 980661"/>
                <a:gd name="connsiteY4" fmla="*/ 1101240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8" fmla="*/ 980661 w 980661"/>
                <a:gd name="connsiteY8" fmla="*/ 1 h 1285915"/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107143 w 980661"/>
                <a:gd name="connsiteY3" fmla="*/ 1159620 h 1285915"/>
                <a:gd name="connsiteX4" fmla="*/ 5715 w 980661"/>
                <a:gd name="connsiteY4" fmla="*/ 1101240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8" fmla="*/ 980661 w 980661"/>
                <a:gd name="connsiteY8" fmla="*/ 1 h 1285915"/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107143 w 980661"/>
                <a:gd name="connsiteY3" fmla="*/ 1159620 h 1285915"/>
                <a:gd name="connsiteX4" fmla="*/ 5715 w 980661"/>
                <a:gd name="connsiteY4" fmla="*/ 1101240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8" fmla="*/ 980661 w 980661"/>
                <a:gd name="connsiteY8" fmla="*/ 1 h 1285915"/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107143 w 980661"/>
                <a:gd name="connsiteY3" fmla="*/ 1159620 h 1285915"/>
                <a:gd name="connsiteX4" fmla="*/ 5715 w 980661"/>
                <a:gd name="connsiteY4" fmla="*/ 1101240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8" fmla="*/ 980661 w 980661"/>
                <a:gd name="connsiteY8" fmla="*/ 1 h 1285915"/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107143 w 980661"/>
                <a:gd name="connsiteY3" fmla="*/ 1159620 h 1285915"/>
                <a:gd name="connsiteX4" fmla="*/ 5715 w 980661"/>
                <a:gd name="connsiteY4" fmla="*/ 1101240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8" fmla="*/ 980661 w 980661"/>
                <a:gd name="connsiteY8" fmla="*/ 1 h 1285915"/>
                <a:gd name="connsiteX0" fmla="*/ 980661 w 980661"/>
                <a:gd name="connsiteY0" fmla="*/ 1 h 1285915"/>
                <a:gd name="connsiteX1" fmla="*/ 980661 w 980661"/>
                <a:gd name="connsiteY1" fmla="*/ 1285915 h 1285915"/>
                <a:gd name="connsiteX2" fmla="*/ 179406 w 980661"/>
                <a:gd name="connsiteY2" fmla="*/ 1285915 h 1285915"/>
                <a:gd name="connsiteX3" fmla="*/ 107143 w 980661"/>
                <a:gd name="connsiteY3" fmla="*/ 1159620 h 1285915"/>
                <a:gd name="connsiteX4" fmla="*/ 5715 w 980661"/>
                <a:gd name="connsiteY4" fmla="*/ 1101240 h 1285915"/>
                <a:gd name="connsiteX5" fmla="*/ 0 w 980661"/>
                <a:gd name="connsiteY5" fmla="*/ 0 h 1285915"/>
                <a:gd name="connsiteX6" fmla="*/ 216843 w 980661"/>
                <a:gd name="connsiteY6" fmla="*/ 0 h 1285915"/>
                <a:gd name="connsiteX7" fmla="*/ 216843 w 980661"/>
                <a:gd name="connsiteY7" fmla="*/ 1 h 1285915"/>
                <a:gd name="connsiteX8" fmla="*/ 980661 w 980661"/>
                <a:gd name="connsiteY8" fmla="*/ 1 h 1285915"/>
                <a:gd name="connsiteX0" fmla="*/ 980661 w 980661"/>
                <a:gd name="connsiteY0" fmla="*/ 1 h 1289778"/>
                <a:gd name="connsiteX1" fmla="*/ 980661 w 980661"/>
                <a:gd name="connsiteY1" fmla="*/ 1285915 h 1289778"/>
                <a:gd name="connsiteX2" fmla="*/ 219411 w 980661"/>
                <a:gd name="connsiteY2" fmla="*/ 1289778 h 1289778"/>
                <a:gd name="connsiteX3" fmla="*/ 107143 w 980661"/>
                <a:gd name="connsiteY3" fmla="*/ 1159620 h 1289778"/>
                <a:gd name="connsiteX4" fmla="*/ 5715 w 980661"/>
                <a:gd name="connsiteY4" fmla="*/ 1101240 h 1289778"/>
                <a:gd name="connsiteX5" fmla="*/ 0 w 980661"/>
                <a:gd name="connsiteY5" fmla="*/ 0 h 1289778"/>
                <a:gd name="connsiteX6" fmla="*/ 216843 w 980661"/>
                <a:gd name="connsiteY6" fmla="*/ 0 h 1289778"/>
                <a:gd name="connsiteX7" fmla="*/ 216843 w 980661"/>
                <a:gd name="connsiteY7" fmla="*/ 1 h 1289778"/>
                <a:gd name="connsiteX8" fmla="*/ 980661 w 980661"/>
                <a:gd name="connsiteY8" fmla="*/ 1 h 1289778"/>
                <a:gd name="connsiteX0" fmla="*/ 980661 w 980661"/>
                <a:gd name="connsiteY0" fmla="*/ 1 h 1289778"/>
                <a:gd name="connsiteX1" fmla="*/ 980661 w 980661"/>
                <a:gd name="connsiteY1" fmla="*/ 1285915 h 1289778"/>
                <a:gd name="connsiteX2" fmla="*/ 219411 w 980661"/>
                <a:gd name="connsiteY2" fmla="*/ 1289778 h 1289778"/>
                <a:gd name="connsiteX3" fmla="*/ 107143 w 980661"/>
                <a:gd name="connsiteY3" fmla="*/ 1159620 h 1289778"/>
                <a:gd name="connsiteX4" fmla="*/ 5715 w 980661"/>
                <a:gd name="connsiteY4" fmla="*/ 1101240 h 1289778"/>
                <a:gd name="connsiteX5" fmla="*/ 0 w 980661"/>
                <a:gd name="connsiteY5" fmla="*/ 0 h 1289778"/>
                <a:gd name="connsiteX6" fmla="*/ 216843 w 980661"/>
                <a:gd name="connsiteY6" fmla="*/ 0 h 1289778"/>
                <a:gd name="connsiteX7" fmla="*/ 216843 w 980661"/>
                <a:gd name="connsiteY7" fmla="*/ 1 h 1289778"/>
                <a:gd name="connsiteX8" fmla="*/ 980661 w 980661"/>
                <a:gd name="connsiteY8" fmla="*/ 1 h 128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0661" h="1289778">
                  <a:moveTo>
                    <a:pt x="980661" y="1"/>
                  </a:moveTo>
                  <a:lnTo>
                    <a:pt x="980661" y="1285915"/>
                  </a:lnTo>
                  <a:lnTo>
                    <a:pt x="219411" y="1289778"/>
                  </a:lnTo>
                  <a:cubicBezTo>
                    <a:pt x="73825" y="1268729"/>
                    <a:pt x="142759" y="1191043"/>
                    <a:pt x="107143" y="1159620"/>
                  </a:cubicBezTo>
                  <a:cubicBezTo>
                    <a:pt x="71527" y="1128197"/>
                    <a:pt x="10949" y="1148696"/>
                    <a:pt x="5715" y="1101240"/>
                  </a:cubicBezTo>
                  <a:lnTo>
                    <a:pt x="0" y="0"/>
                  </a:lnTo>
                  <a:lnTo>
                    <a:pt x="216843" y="0"/>
                  </a:lnTo>
                  <a:lnTo>
                    <a:pt x="216843" y="1"/>
                  </a:lnTo>
                  <a:lnTo>
                    <a:pt x="98066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BFAD89BF-715F-4FA5-8353-7AACAE53C98D}"/>
              </a:ext>
            </a:extLst>
          </p:cNvPr>
          <p:cNvSpPr/>
          <p:nvPr/>
        </p:nvSpPr>
        <p:spPr>
          <a:xfrm>
            <a:off x="426541" y="231022"/>
            <a:ext cx="11195854" cy="6858000"/>
          </a:xfrm>
          <a:prstGeom prst="rect">
            <a:avLst/>
          </a:prstGeom>
          <a:solidFill>
            <a:srgbClr val="EFF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D80953-138A-4208-8688-AB5BA44F22F0}"/>
              </a:ext>
            </a:extLst>
          </p:cNvPr>
          <p:cNvGrpSpPr/>
          <p:nvPr/>
        </p:nvGrpSpPr>
        <p:grpSpPr>
          <a:xfrm>
            <a:off x="6119638" y="1556642"/>
            <a:ext cx="4799945" cy="812370"/>
            <a:chOff x="6119638" y="1556642"/>
            <a:chExt cx="4799945" cy="81237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74B89F7-9C01-4365-B114-48664E4819B8}"/>
                </a:ext>
              </a:extLst>
            </p:cNvPr>
            <p:cNvSpPr/>
            <p:nvPr/>
          </p:nvSpPr>
          <p:spPr>
            <a:xfrm>
              <a:off x="6119638" y="1556642"/>
              <a:ext cx="4799945" cy="76381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5358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E3D4D3-1639-4CA7-B333-998F88529E56}"/>
                </a:ext>
              </a:extLst>
            </p:cNvPr>
            <p:cNvSpPr txBox="1"/>
            <p:nvPr/>
          </p:nvSpPr>
          <p:spPr>
            <a:xfrm>
              <a:off x="6253030" y="1630348"/>
              <a:ext cx="44763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Gotham" panose="02000504020000020004" pitchFamily="2" charset="0"/>
                </a:defRPr>
              </a:lvl1pPr>
            </a:lstStyle>
            <a:p>
              <a:pPr algn="just"/>
              <a:r>
                <a:rPr lang="en-IN" sz="1400" dirty="0">
                  <a:ln w="3175">
                    <a:solidFill>
                      <a:srgbClr val="2F3469"/>
                    </a:solidFill>
                  </a:ln>
                  <a:solidFill>
                    <a:srgbClr val="2F3469"/>
                  </a:solidFill>
                  <a:latin typeface="Gotham" panose="02000504020000020004" pitchFamily="2" charset="0"/>
                </a:rPr>
                <a:t>Creation and maintenance of folder structure as well as groups and file sharing within one.</a:t>
              </a:r>
            </a:p>
            <a:p>
              <a:pPr algn="just"/>
              <a:endParaRPr lang="en-IN" sz="1400" dirty="0">
                <a:ln w="3175">
                  <a:solidFill>
                    <a:srgbClr val="2F3469"/>
                  </a:solidFill>
                </a:ln>
                <a:solidFill>
                  <a:srgbClr val="2F3469"/>
                </a:solidFill>
                <a:latin typeface="Gotham" panose="02000504020000020004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8BBBAD-90D3-4E7F-AFAB-390A58FE99EE}"/>
              </a:ext>
            </a:extLst>
          </p:cNvPr>
          <p:cNvGrpSpPr/>
          <p:nvPr/>
        </p:nvGrpSpPr>
        <p:grpSpPr>
          <a:xfrm>
            <a:off x="2653457" y="5175334"/>
            <a:ext cx="6535760" cy="823261"/>
            <a:chOff x="3171345" y="5029678"/>
            <a:chExt cx="6535760" cy="82326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7F1C89A-FF40-4122-BDD1-CF99F3014DCD}"/>
                </a:ext>
              </a:extLst>
            </p:cNvPr>
            <p:cNvSpPr/>
            <p:nvPr/>
          </p:nvSpPr>
          <p:spPr>
            <a:xfrm>
              <a:off x="3171345" y="5029678"/>
              <a:ext cx="6535760" cy="8232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5358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BD030B-3379-4754-B882-3048770B0031}"/>
                </a:ext>
              </a:extLst>
            </p:cNvPr>
            <p:cNvSpPr txBox="1"/>
            <p:nvPr/>
          </p:nvSpPr>
          <p:spPr>
            <a:xfrm>
              <a:off x="3357894" y="5137927"/>
              <a:ext cx="61626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r>
                <a:rPr lang="en-IN" dirty="0">
                  <a:ln w="3175">
                    <a:solidFill>
                      <a:srgbClr val="05375C"/>
                    </a:solidFill>
                  </a:ln>
                  <a:solidFill>
                    <a:srgbClr val="05375C"/>
                  </a:solidFill>
                </a:rPr>
                <a:t>Storage efficiency is achieved by compressing the file contents before transfer in the form of a zip file.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66BB61-E40B-4A9B-A66A-631D2273B587}"/>
              </a:ext>
            </a:extLst>
          </p:cNvPr>
          <p:cNvGrpSpPr/>
          <p:nvPr/>
        </p:nvGrpSpPr>
        <p:grpSpPr>
          <a:xfrm>
            <a:off x="1272417" y="2682068"/>
            <a:ext cx="5791201" cy="809850"/>
            <a:chOff x="1272417" y="2546792"/>
            <a:chExt cx="5791201" cy="112286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B1FF50E-0094-4D2D-9F42-1EE266D194ED}"/>
                </a:ext>
              </a:extLst>
            </p:cNvPr>
            <p:cNvSpPr/>
            <p:nvPr/>
          </p:nvSpPr>
          <p:spPr>
            <a:xfrm>
              <a:off x="1272417" y="2546792"/>
              <a:ext cx="5791201" cy="112286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5358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204B89-1582-4A6B-9561-70C8DF293CF6}"/>
                </a:ext>
              </a:extLst>
            </p:cNvPr>
            <p:cNvSpPr txBox="1"/>
            <p:nvPr/>
          </p:nvSpPr>
          <p:spPr>
            <a:xfrm>
              <a:off x="1388142" y="2692908"/>
              <a:ext cx="5529938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r>
                <a:rPr lang="en-IN" dirty="0">
                  <a:ln w="3175">
                    <a:solidFill>
                      <a:srgbClr val="2F3469"/>
                    </a:solidFill>
                  </a:ln>
                  <a:solidFill>
                    <a:srgbClr val="2F3469"/>
                  </a:solidFill>
                </a:rPr>
                <a:t>Security within the folder and files along with access rights such as view, update, share, delete and download.</a:t>
              </a:r>
            </a:p>
            <a:p>
              <a:endParaRPr lang="en-IN" dirty="0">
                <a:ln w="3175">
                  <a:solidFill>
                    <a:srgbClr val="2F3469"/>
                  </a:solidFill>
                </a:ln>
                <a:solidFill>
                  <a:srgbClr val="2F3469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D8BD33-C49C-4B57-A891-7733472ADE75}"/>
              </a:ext>
            </a:extLst>
          </p:cNvPr>
          <p:cNvGrpSpPr/>
          <p:nvPr/>
        </p:nvGrpSpPr>
        <p:grpSpPr>
          <a:xfrm>
            <a:off x="5343990" y="3920578"/>
            <a:ext cx="5527041" cy="823261"/>
            <a:chOff x="5392542" y="3863934"/>
            <a:chExt cx="5527041" cy="82326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5A07C28-EC62-4CF1-BC1D-E2B9BAED1DFE}"/>
                </a:ext>
              </a:extLst>
            </p:cNvPr>
            <p:cNvSpPr/>
            <p:nvPr/>
          </p:nvSpPr>
          <p:spPr>
            <a:xfrm>
              <a:off x="5392542" y="3863934"/>
              <a:ext cx="5527041" cy="82326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5358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1AA033-A931-4239-91DE-427295A53519}"/>
                </a:ext>
              </a:extLst>
            </p:cNvPr>
            <p:cNvSpPr txBox="1"/>
            <p:nvPr/>
          </p:nvSpPr>
          <p:spPr>
            <a:xfrm>
              <a:off x="5514051" y="3965778"/>
              <a:ext cx="527879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r>
                <a:rPr lang="en-IN" dirty="0">
                  <a:ln w="3175">
                    <a:solidFill>
                      <a:srgbClr val="05375C"/>
                    </a:solidFill>
                  </a:ln>
                  <a:solidFill>
                    <a:srgbClr val="05375C"/>
                  </a:solidFill>
                </a:rPr>
                <a:t>Ensured quick transfer by chunking the file at the client side and synchronously transferring (parallel upload).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2D0403-CBE6-4CE2-B8B9-A02EC24DBDFF}"/>
              </a:ext>
            </a:extLst>
          </p:cNvPr>
          <p:cNvGrpSpPr/>
          <p:nvPr/>
        </p:nvGrpSpPr>
        <p:grpSpPr>
          <a:xfrm>
            <a:off x="4849490" y="491244"/>
            <a:ext cx="2493020" cy="502194"/>
            <a:chOff x="5093636" y="340472"/>
            <a:chExt cx="1939367" cy="390667"/>
          </a:xfrm>
          <a:solidFill>
            <a:schemeClr val="tx1"/>
          </a:solidFill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C679F58-EA18-4B38-AAF2-4F35C3BA5BF6}"/>
                </a:ext>
              </a:extLst>
            </p:cNvPr>
            <p:cNvSpPr/>
            <p:nvPr/>
          </p:nvSpPr>
          <p:spPr>
            <a:xfrm>
              <a:off x="5093636" y="343043"/>
              <a:ext cx="1939367" cy="388096"/>
            </a:xfrm>
            <a:prstGeom prst="roundRect">
              <a:avLst/>
            </a:prstGeom>
            <a:solidFill>
              <a:srgbClr val="494E6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C1DFC8-5C4C-49EF-9A00-E986555EEB2B}"/>
                </a:ext>
              </a:extLst>
            </p:cNvPr>
            <p:cNvSpPr txBox="1"/>
            <p:nvPr/>
          </p:nvSpPr>
          <p:spPr>
            <a:xfrm>
              <a:off x="5209727" y="340472"/>
              <a:ext cx="1707185" cy="3591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US" sz="2400" dirty="0">
                  <a:ln w="3175">
                    <a:noFill/>
                  </a:ln>
                  <a:solidFill>
                    <a:schemeClr val="bg1"/>
                  </a:solidFill>
                  <a:latin typeface="Gotham Black" pitchFamily="50" charset="0"/>
                </a:rPr>
                <a:t>Our solution</a:t>
              </a:r>
              <a:endParaRPr lang="en-IN" sz="2400" dirty="0">
                <a:ln w="3175">
                  <a:noFill/>
                </a:ln>
                <a:solidFill>
                  <a:schemeClr val="bg1"/>
                </a:solidFill>
                <a:latin typeface="Gotham Black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09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FA91373-F9EA-4B6B-B334-C8B54F1A8604}"/>
              </a:ext>
            </a:extLst>
          </p:cNvPr>
          <p:cNvSpPr/>
          <p:nvPr/>
        </p:nvSpPr>
        <p:spPr>
          <a:xfrm flipH="1">
            <a:off x="8007174" y="63645"/>
            <a:ext cx="4185503" cy="5569953"/>
          </a:xfrm>
          <a:custGeom>
            <a:avLst/>
            <a:gdLst>
              <a:gd name="connsiteX0" fmla="*/ 2526468 w 4185503"/>
              <a:gd name="connsiteY0" fmla="*/ 5558495 h 5569953"/>
              <a:gd name="connsiteX1" fmla="*/ 2582765 w 4185503"/>
              <a:gd name="connsiteY1" fmla="*/ 5564170 h 5569953"/>
              <a:gd name="connsiteX2" fmla="*/ 2658360 w 4185503"/>
              <a:gd name="connsiteY2" fmla="*/ 5564170 h 5569953"/>
              <a:gd name="connsiteX3" fmla="*/ 2658360 w 4185503"/>
              <a:gd name="connsiteY3" fmla="*/ 5569953 h 5569953"/>
              <a:gd name="connsiteX4" fmla="*/ 2526468 w 4185503"/>
              <a:gd name="connsiteY4" fmla="*/ 5569953 h 5569953"/>
              <a:gd name="connsiteX5" fmla="*/ 0 w 4185503"/>
              <a:gd name="connsiteY5" fmla="*/ 0 h 5569953"/>
              <a:gd name="connsiteX6" fmla="*/ 1195904 w 4185503"/>
              <a:gd name="connsiteY6" fmla="*/ 0 h 5569953"/>
              <a:gd name="connsiteX7" fmla="*/ 1195904 w 4185503"/>
              <a:gd name="connsiteY7" fmla="*/ 491179 h 5569953"/>
              <a:gd name="connsiteX8" fmla="*/ 1360811 w 4185503"/>
              <a:gd name="connsiteY8" fmla="*/ 739966 h 5569953"/>
              <a:gd name="connsiteX9" fmla="*/ 1452049 w 4185503"/>
              <a:gd name="connsiteY9" fmla="*/ 758386 h 5569953"/>
              <a:gd name="connsiteX10" fmla="*/ 1452049 w 4185503"/>
              <a:gd name="connsiteY10" fmla="*/ 758841 h 5569953"/>
              <a:gd name="connsiteX11" fmla="*/ 1454304 w 4185503"/>
              <a:gd name="connsiteY11" fmla="*/ 758841 h 5569953"/>
              <a:gd name="connsiteX12" fmla="*/ 1465909 w 4185503"/>
              <a:gd name="connsiteY12" fmla="*/ 761184 h 5569953"/>
              <a:gd name="connsiteX13" fmla="*/ 1811877 w 4185503"/>
              <a:gd name="connsiteY13" fmla="*/ 761184 h 5569953"/>
              <a:gd name="connsiteX14" fmla="*/ 1852653 w 4185503"/>
              <a:gd name="connsiteY14" fmla="*/ 765295 h 5569953"/>
              <a:gd name="connsiteX15" fmla="*/ 2106285 w 4185503"/>
              <a:gd name="connsiteY15" fmla="*/ 1076491 h 5569953"/>
              <a:gd name="connsiteX16" fmla="*/ 1912279 w 4185503"/>
              <a:gd name="connsiteY16" fmla="*/ 1369179 h 5569953"/>
              <a:gd name="connsiteX17" fmla="*/ 1861255 w 4185503"/>
              <a:gd name="connsiteY17" fmla="*/ 1385017 h 5569953"/>
              <a:gd name="connsiteX18" fmla="*/ 1511590 w 4185503"/>
              <a:gd name="connsiteY18" fmla="*/ 1385017 h 5569953"/>
              <a:gd name="connsiteX19" fmla="*/ 1231299 w 4185503"/>
              <a:gd name="connsiteY19" fmla="*/ 1613461 h 5569953"/>
              <a:gd name="connsiteX20" fmla="*/ 1225486 w 4185503"/>
              <a:gd name="connsiteY20" fmla="*/ 1671121 h 5569953"/>
              <a:gd name="connsiteX21" fmla="*/ 1231299 w 4185503"/>
              <a:gd name="connsiteY21" fmla="*/ 1728780 h 5569953"/>
              <a:gd name="connsiteX22" fmla="*/ 1511590 w 4185503"/>
              <a:gd name="connsiteY22" fmla="*/ 1957224 h 5569953"/>
              <a:gd name="connsiteX23" fmla="*/ 3899397 w 4185503"/>
              <a:gd name="connsiteY23" fmla="*/ 1957225 h 5569953"/>
              <a:gd name="connsiteX24" fmla="*/ 3949270 w 4185503"/>
              <a:gd name="connsiteY24" fmla="*/ 1952198 h 5569953"/>
              <a:gd name="connsiteX25" fmla="*/ 3957059 w 4185503"/>
              <a:gd name="connsiteY25" fmla="*/ 1952983 h 5569953"/>
              <a:gd name="connsiteX26" fmla="*/ 4185503 w 4185503"/>
              <a:gd name="connsiteY26" fmla="*/ 2233274 h 5569953"/>
              <a:gd name="connsiteX27" fmla="*/ 4185502 w 4185503"/>
              <a:gd name="connsiteY27" fmla="*/ 2233274 h 5569953"/>
              <a:gd name="connsiteX28" fmla="*/ 3957058 w 4185503"/>
              <a:gd name="connsiteY28" fmla="*/ 2513566 h 5569953"/>
              <a:gd name="connsiteX29" fmla="*/ 3956775 w 4185503"/>
              <a:gd name="connsiteY29" fmla="*/ 2513594 h 5569953"/>
              <a:gd name="connsiteX30" fmla="*/ 2582765 w 4185503"/>
              <a:gd name="connsiteY30" fmla="*/ 2513594 h 5569953"/>
              <a:gd name="connsiteX31" fmla="*/ 2213792 w 4185503"/>
              <a:gd name="connsiteY31" fmla="*/ 2882567 h 5569953"/>
              <a:gd name="connsiteX32" fmla="*/ 2213792 w 4185503"/>
              <a:gd name="connsiteY32" fmla="*/ 5195197 h 5569953"/>
              <a:gd name="connsiteX33" fmla="*/ 2242788 w 4185503"/>
              <a:gd name="connsiteY33" fmla="*/ 5338818 h 5569953"/>
              <a:gd name="connsiteX34" fmla="*/ 2254352 w 4185503"/>
              <a:gd name="connsiteY34" fmla="*/ 5360123 h 5569953"/>
              <a:gd name="connsiteX35" fmla="*/ 1 w 4185503"/>
              <a:gd name="connsiteY35" fmla="*/ 5360123 h 5569953"/>
              <a:gd name="connsiteX36" fmla="*/ 1 w 4185503"/>
              <a:gd name="connsiteY36" fmla="*/ 3428999 h 5569953"/>
              <a:gd name="connsiteX37" fmla="*/ 0 w 4185503"/>
              <a:gd name="connsiteY37" fmla="*/ 3428999 h 556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85503" h="5569953">
                <a:moveTo>
                  <a:pt x="2526468" y="5558495"/>
                </a:moveTo>
                <a:lnTo>
                  <a:pt x="2582765" y="5564170"/>
                </a:lnTo>
                <a:lnTo>
                  <a:pt x="2658360" y="5564170"/>
                </a:lnTo>
                <a:lnTo>
                  <a:pt x="2658360" y="5569953"/>
                </a:lnTo>
                <a:lnTo>
                  <a:pt x="2526468" y="5569953"/>
                </a:lnTo>
                <a:close/>
                <a:moveTo>
                  <a:pt x="0" y="0"/>
                </a:moveTo>
                <a:lnTo>
                  <a:pt x="1195904" y="0"/>
                </a:lnTo>
                <a:lnTo>
                  <a:pt x="1195904" y="491179"/>
                </a:lnTo>
                <a:cubicBezTo>
                  <a:pt x="1195904" y="603019"/>
                  <a:pt x="1263902" y="698977"/>
                  <a:pt x="1360811" y="739966"/>
                </a:cubicBezTo>
                <a:lnTo>
                  <a:pt x="1452049" y="758386"/>
                </a:lnTo>
                <a:lnTo>
                  <a:pt x="1452049" y="758841"/>
                </a:lnTo>
                <a:lnTo>
                  <a:pt x="1454304" y="758841"/>
                </a:lnTo>
                <a:lnTo>
                  <a:pt x="1465909" y="761184"/>
                </a:lnTo>
                <a:lnTo>
                  <a:pt x="1811877" y="761184"/>
                </a:lnTo>
                <a:lnTo>
                  <a:pt x="1852653" y="765295"/>
                </a:lnTo>
                <a:cubicBezTo>
                  <a:pt x="1997400" y="794914"/>
                  <a:pt x="2106285" y="922987"/>
                  <a:pt x="2106285" y="1076491"/>
                </a:cubicBezTo>
                <a:cubicBezTo>
                  <a:pt x="2106285" y="1208066"/>
                  <a:pt x="2026288" y="1320957"/>
                  <a:pt x="1912279" y="1369179"/>
                </a:cubicBezTo>
                <a:lnTo>
                  <a:pt x="1861255" y="1385017"/>
                </a:lnTo>
                <a:lnTo>
                  <a:pt x="1511590" y="1385017"/>
                </a:lnTo>
                <a:cubicBezTo>
                  <a:pt x="1373330" y="1385017"/>
                  <a:pt x="1257977" y="1483088"/>
                  <a:pt x="1231299" y="1613461"/>
                </a:cubicBezTo>
                <a:lnTo>
                  <a:pt x="1225486" y="1671121"/>
                </a:lnTo>
                <a:lnTo>
                  <a:pt x="1231299" y="1728780"/>
                </a:lnTo>
                <a:cubicBezTo>
                  <a:pt x="1257977" y="1859153"/>
                  <a:pt x="1373330" y="1957224"/>
                  <a:pt x="1511590" y="1957224"/>
                </a:cubicBezTo>
                <a:lnTo>
                  <a:pt x="3899397" y="1957225"/>
                </a:lnTo>
                <a:lnTo>
                  <a:pt x="3949270" y="1952198"/>
                </a:lnTo>
                <a:lnTo>
                  <a:pt x="3957059" y="1952983"/>
                </a:lnTo>
                <a:cubicBezTo>
                  <a:pt x="4087432" y="1979661"/>
                  <a:pt x="4185503" y="2095015"/>
                  <a:pt x="4185503" y="2233274"/>
                </a:cubicBezTo>
                <a:lnTo>
                  <a:pt x="4185502" y="2233274"/>
                </a:lnTo>
                <a:cubicBezTo>
                  <a:pt x="4185502" y="2371534"/>
                  <a:pt x="4087431" y="2486888"/>
                  <a:pt x="3957058" y="2513566"/>
                </a:cubicBezTo>
                <a:lnTo>
                  <a:pt x="3956775" y="2513594"/>
                </a:lnTo>
                <a:lnTo>
                  <a:pt x="2582765" y="2513594"/>
                </a:lnTo>
                <a:cubicBezTo>
                  <a:pt x="2378987" y="2513594"/>
                  <a:pt x="2213792" y="2678789"/>
                  <a:pt x="2213792" y="2882567"/>
                </a:cubicBezTo>
                <a:lnTo>
                  <a:pt x="2213792" y="5195197"/>
                </a:lnTo>
                <a:cubicBezTo>
                  <a:pt x="2213792" y="5246142"/>
                  <a:pt x="2224117" y="5294675"/>
                  <a:pt x="2242788" y="5338818"/>
                </a:cubicBezTo>
                <a:lnTo>
                  <a:pt x="2254352" y="5360123"/>
                </a:lnTo>
                <a:lnTo>
                  <a:pt x="1" y="5360123"/>
                </a:lnTo>
                <a:lnTo>
                  <a:pt x="1" y="3428999"/>
                </a:lnTo>
                <a:lnTo>
                  <a:pt x="0" y="3428999"/>
                </a:lnTo>
                <a:close/>
              </a:path>
            </a:pathLst>
          </a:custGeom>
          <a:gradFill flip="none" rotWithShape="1">
            <a:gsLst>
              <a:gs pos="16000">
                <a:srgbClr val="EE0A77">
                  <a:alpha val="30000"/>
                </a:srgbClr>
              </a:gs>
              <a:gs pos="100000">
                <a:srgbClr val="FFC000">
                  <a:alpha val="3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F269495-45EA-4D2B-A340-B2FFE34438DA}"/>
              </a:ext>
            </a:extLst>
          </p:cNvPr>
          <p:cNvSpPr/>
          <p:nvPr/>
        </p:nvSpPr>
        <p:spPr>
          <a:xfrm>
            <a:off x="0" y="1503313"/>
            <a:ext cx="4185503" cy="5569953"/>
          </a:xfrm>
          <a:custGeom>
            <a:avLst/>
            <a:gdLst>
              <a:gd name="connsiteX0" fmla="*/ 2526468 w 4185503"/>
              <a:gd name="connsiteY0" fmla="*/ 5558495 h 5569953"/>
              <a:gd name="connsiteX1" fmla="*/ 2582765 w 4185503"/>
              <a:gd name="connsiteY1" fmla="*/ 5564170 h 5569953"/>
              <a:gd name="connsiteX2" fmla="*/ 2658360 w 4185503"/>
              <a:gd name="connsiteY2" fmla="*/ 5564170 h 5569953"/>
              <a:gd name="connsiteX3" fmla="*/ 2658360 w 4185503"/>
              <a:gd name="connsiteY3" fmla="*/ 5569953 h 5569953"/>
              <a:gd name="connsiteX4" fmla="*/ 2526468 w 4185503"/>
              <a:gd name="connsiteY4" fmla="*/ 5569953 h 5569953"/>
              <a:gd name="connsiteX5" fmla="*/ 0 w 4185503"/>
              <a:gd name="connsiteY5" fmla="*/ 0 h 5569953"/>
              <a:gd name="connsiteX6" fmla="*/ 1195904 w 4185503"/>
              <a:gd name="connsiteY6" fmla="*/ 0 h 5569953"/>
              <a:gd name="connsiteX7" fmla="*/ 1195904 w 4185503"/>
              <a:gd name="connsiteY7" fmla="*/ 491179 h 5569953"/>
              <a:gd name="connsiteX8" fmla="*/ 1360811 w 4185503"/>
              <a:gd name="connsiteY8" fmla="*/ 739966 h 5569953"/>
              <a:gd name="connsiteX9" fmla="*/ 1452049 w 4185503"/>
              <a:gd name="connsiteY9" fmla="*/ 758386 h 5569953"/>
              <a:gd name="connsiteX10" fmla="*/ 1452049 w 4185503"/>
              <a:gd name="connsiteY10" fmla="*/ 758841 h 5569953"/>
              <a:gd name="connsiteX11" fmla="*/ 1454304 w 4185503"/>
              <a:gd name="connsiteY11" fmla="*/ 758841 h 5569953"/>
              <a:gd name="connsiteX12" fmla="*/ 1465909 w 4185503"/>
              <a:gd name="connsiteY12" fmla="*/ 761184 h 5569953"/>
              <a:gd name="connsiteX13" fmla="*/ 1811877 w 4185503"/>
              <a:gd name="connsiteY13" fmla="*/ 761184 h 5569953"/>
              <a:gd name="connsiteX14" fmla="*/ 1852653 w 4185503"/>
              <a:gd name="connsiteY14" fmla="*/ 765295 h 5569953"/>
              <a:gd name="connsiteX15" fmla="*/ 2106285 w 4185503"/>
              <a:gd name="connsiteY15" fmla="*/ 1076491 h 5569953"/>
              <a:gd name="connsiteX16" fmla="*/ 1912279 w 4185503"/>
              <a:gd name="connsiteY16" fmla="*/ 1369179 h 5569953"/>
              <a:gd name="connsiteX17" fmla="*/ 1861255 w 4185503"/>
              <a:gd name="connsiteY17" fmla="*/ 1385017 h 5569953"/>
              <a:gd name="connsiteX18" fmla="*/ 1511590 w 4185503"/>
              <a:gd name="connsiteY18" fmla="*/ 1385017 h 5569953"/>
              <a:gd name="connsiteX19" fmla="*/ 1231299 w 4185503"/>
              <a:gd name="connsiteY19" fmla="*/ 1613461 h 5569953"/>
              <a:gd name="connsiteX20" fmla="*/ 1225486 w 4185503"/>
              <a:gd name="connsiteY20" fmla="*/ 1671121 h 5569953"/>
              <a:gd name="connsiteX21" fmla="*/ 1231299 w 4185503"/>
              <a:gd name="connsiteY21" fmla="*/ 1728780 h 5569953"/>
              <a:gd name="connsiteX22" fmla="*/ 1511590 w 4185503"/>
              <a:gd name="connsiteY22" fmla="*/ 1957224 h 5569953"/>
              <a:gd name="connsiteX23" fmla="*/ 3899397 w 4185503"/>
              <a:gd name="connsiteY23" fmla="*/ 1957225 h 5569953"/>
              <a:gd name="connsiteX24" fmla="*/ 3949270 w 4185503"/>
              <a:gd name="connsiteY24" fmla="*/ 1952198 h 5569953"/>
              <a:gd name="connsiteX25" fmla="*/ 3957059 w 4185503"/>
              <a:gd name="connsiteY25" fmla="*/ 1952983 h 5569953"/>
              <a:gd name="connsiteX26" fmla="*/ 4185503 w 4185503"/>
              <a:gd name="connsiteY26" fmla="*/ 2233274 h 5569953"/>
              <a:gd name="connsiteX27" fmla="*/ 4185502 w 4185503"/>
              <a:gd name="connsiteY27" fmla="*/ 2233274 h 5569953"/>
              <a:gd name="connsiteX28" fmla="*/ 3957058 w 4185503"/>
              <a:gd name="connsiteY28" fmla="*/ 2513566 h 5569953"/>
              <a:gd name="connsiteX29" fmla="*/ 3956775 w 4185503"/>
              <a:gd name="connsiteY29" fmla="*/ 2513594 h 5569953"/>
              <a:gd name="connsiteX30" fmla="*/ 2582765 w 4185503"/>
              <a:gd name="connsiteY30" fmla="*/ 2513594 h 5569953"/>
              <a:gd name="connsiteX31" fmla="*/ 2213792 w 4185503"/>
              <a:gd name="connsiteY31" fmla="*/ 2882567 h 5569953"/>
              <a:gd name="connsiteX32" fmla="*/ 2213792 w 4185503"/>
              <a:gd name="connsiteY32" fmla="*/ 5195197 h 5569953"/>
              <a:gd name="connsiteX33" fmla="*/ 2242788 w 4185503"/>
              <a:gd name="connsiteY33" fmla="*/ 5338818 h 5569953"/>
              <a:gd name="connsiteX34" fmla="*/ 2254352 w 4185503"/>
              <a:gd name="connsiteY34" fmla="*/ 5360123 h 5569953"/>
              <a:gd name="connsiteX35" fmla="*/ 1 w 4185503"/>
              <a:gd name="connsiteY35" fmla="*/ 5360123 h 5569953"/>
              <a:gd name="connsiteX36" fmla="*/ 1 w 4185503"/>
              <a:gd name="connsiteY36" fmla="*/ 3428999 h 5569953"/>
              <a:gd name="connsiteX37" fmla="*/ 0 w 4185503"/>
              <a:gd name="connsiteY37" fmla="*/ 3428999 h 556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85503" h="5569953">
                <a:moveTo>
                  <a:pt x="2526468" y="5558495"/>
                </a:moveTo>
                <a:lnTo>
                  <a:pt x="2582765" y="5564170"/>
                </a:lnTo>
                <a:lnTo>
                  <a:pt x="2658360" y="5564170"/>
                </a:lnTo>
                <a:lnTo>
                  <a:pt x="2658360" y="5569953"/>
                </a:lnTo>
                <a:lnTo>
                  <a:pt x="2526468" y="5569953"/>
                </a:lnTo>
                <a:close/>
                <a:moveTo>
                  <a:pt x="0" y="0"/>
                </a:moveTo>
                <a:lnTo>
                  <a:pt x="1195904" y="0"/>
                </a:lnTo>
                <a:lnTo>
                  <a:pt x="1195904" y="491179"/>
                </a:lnTo>
                <a:cubicBezTo>
                  <a:pt x="1195904" y="603019"/>
                  <a:pt x="1263902" y="698977"/>
                  <a:pt x="1360811" y="739966"/>
                </a:cubicBezTo>
                <a:lnTo>
                  <a:pt x="1452049" y="758386"/>
                </a:lnTo>
                <a:lnTo>
                  <a:pt x="1452049" y="758841"/>
                </a:lnTo>
                <a:lnTo>
                  <a:pt x="1454304" y="758841"/>
                </a:lnTo>
                <a:lnTo>
                  <a:pt x="1465909" y="761184"/>
                </a:lnTo>
                <a:lnTo>
                  <a:pt x="1811877" y="761184"/>
                </a:lnTo>
                <a:lnTo>
                  <a:pt x="1852653" y="765295"/>
                </a:lnTo>
                <a:cubicBezTo>
                  <a:pt x="1997400" y="794914"/>
                  <a:pt x="2106285" y="922987"/>
                  <a:pt x="2106285" y="1076491"/>
                </a:cubicBezTo>
                <a:cubicBezTo>
                  <a:pt x="2106285" y="1208066"/>
                  <a:pt x="2026288" y="1320957"/>
                  <a:pt x="1912279" y="1369179"/>
                </a:cubicBezTo>
                <a:lnTo>
                  <a:pt x="1861255" y="1385017"/>
                </a:lnTo>
                <a:lnTo>
                  <a:pt x="1511590" y="1385017"/>
                </a:lnTo>
                <a:cubicBezTo>
                  <a:pt x="1373330" y="1385017"/>
                  <a:pt x="1257977" y="1483088"/>
                  <a:pt x="1231299" y="1613461"/>
                </a:cubicBezTo>
                <a:lnTo>
                  <a:pt x="1225486" y="1671121"/>
                </a:lnTo>
                <a:lnTo>
                  <a:pt x="1231299" y="1728780"/>
                </a:lnTo>
                <a:cubicBezTo>
                  <a:pt x="1257977" y="1859153"/>
                  <a:pt x="1373330" y="1957224"/>
                  <a:pt x="1511590" y="1957224"/>
                </a:cubicBezTo>
                <a:lnTo>
                  <a:pt x="3899397" y="1957225"/>
                </a:lnTo>
                <a:lnTo>
                  <a:pt x="3949270" y="1952198"/>
                </a:lnTo>
                <a:lnTo>
                  <a:pt x="3957059" y="1952983"/>
                </a:lnTo>
                <a:cubicBezTo>
                  <a:pt x="4087432" y="1979661"/>
                  <a:pt x="4185503" y="2095015"/>
                  <a:pt x="4185503" y="2233274"/>
                </a:cubicBezTo>
                <a:lnTo>
                  <a:pt x="4185502" y="2233274"/>
                </a:lnTo>
                <a:cubicBezTo>
                  <a:pt x="4185502" y="2371534"/>
                  <a:pt x="4087431" y="2486888"/>
                  <a:pt x="3957058" y="2513566"/>
                </a:cubicBezTo>
                <a:lnTo>
                  <a:pt x="3956775" y="2513594"/>
                </a:lnTo>
                <a:lnTo>
                  <a:pt x="2582765" y="2513594"/>
                </a:lnTo>
                <a:cubicBezTo>
                  <a:pt x="2378987" y="2513594"/>
                  <a:pt x="2213792" y="2678789"/>
                  <a:pt x="2213792" y="2882567"/>
                </a:cubicBezTo>
                <a:lnTo>
                  <a:pt x="2213792" y="5195197"/>
                </a:lnTo>
                <a:cubicBezTo>
                  <a:pt x="2213792" y="5246142"/>
                  <a:pt x="2224117" y="5294675"/>
                  <a:pt x="2242788" y="5338818"/>
                </a:cubicBezTo>
                <a:lnTo>
                  <a:pt x="2254352" y="5360123"/>
                </a:lnTo>
                <a:lnTo>
                  <a:pt x="1" y="5360123"/>
                </a:lnTo>
                <a:lnTo>
                  <a:pt x="1" y="3428999"/>
                </a:lnTo>
                <a:lnTo>
                  <a:pt x="0" y="3428999"/>
                </a:lnTo>
                <a:close/>
              </a:path>
            </a:pathLst>
          </a:custGeom>
          <a:gradFill flip="none" rotWithShape="1">
            <a:gsLst>
              <a:gs pos="16000">
                <a:srgbClr val="EE0A77">
                  <a:alpha val="30000"/>
                </a:srgbClr>
              </a:gs>
              <a:gs pos="100000">
                <a:srgbClr val="FFC000">
                  <a:alpha val="3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DF9E326D-E838-4630-B588-A752654AE5F9}"/>
              </a:ext>
            </a:extLst>
          </p:cNvPr>
          <p:cNvSpPr/>
          <p:nvPr/>
        </p:nvSpPr>
        <p:spPr>
          <a:xfrm>
            <a:off x="-2" y="0"/>
            <a:ext cx="2106286" cy="2444121"/>
          </a:xfrm>
          <a:custGeom>
            <a:avLst/>
            <a:gdLst>
              <a:gd name="connsiteX0" fmla="*/ 0 w 2106286"/>
              <a:gd name="connsiteY0" fmla="*/ 0 h 2444121"/>
              <a:gd name="connsiteX1" fmla="*/ 1310328 w 2106286"/>
              <a:gd name="connsiteY1" fmla="*/ 0 h 2444121"/>
              <a:gd name="connsiteX2" fmla="*/ 1310328 w 2106286"/>
              <a:gd name="connsiteY2" fmla="*/ 713928 h 2444121"/>
              <a:gd name="connsiteX3" fmla="*/ 1545137 w 2106286"/>
              <a:gd name="connsiteY3" fmla="*/ 1068173 h 2444121"/>
              <a:gd name="connsiteX4" fmla="*/ 1564849 w 2106286"/>
              <a:gd name="connsiteY4" fmla="*/ 1074292 h 2444121"/>
              <a:gd name="connsiteX5" fmla="*/ 1694785 w 2106286"/>
              <a:gd name="connsiteY5" fmla="*/ 1098385 h 2444121"/>
              <a:gd name="connsiteX6" fmla="*/ 1773291 w 2106286"/>
              <a:gd name="connsiteY6" fmla="*/ 1098385 h 2444121"/>
              <a:gd name="connsiteX7" fmla="*/ 2106286 w 2106286"/>
              <a:gd name="connsiteY7" fmla="*/ 1431380 h 2444121"/>
              <a:gd name="connsiteX8" fmla="*/ 1773291 w 2106286"/>
              <a:gd name="connsiteY8" fmla="*/ 1764375 h 2444121"/>
              <a:gd name="connsiteX9" fmla="*/ 1422687 w 2106286"/>
              <a:gd name="connsiteY9" fmla="*/ 1764374 h 2444121"/>
              <a:gd name="connsiteX10" fmla="*/ 1408381 w 2106286"/>
              <a:gd name="connsiteY10" fmla="*/ 1761486 h 2444121"/>
              <a:gd name="connsiteX11" fmla="*/ 1121249 w 2106286"/>
              <a:gd name="connsiteY11" fmla="*/ 1761486 h 2444121"/>
              <a:gd name="connsiteX12" fmla="*/ 926932 w 2106286"/>
              <a:gd name="connsiteY12" fmla="*/ 1955803 h 2444121"/>
              <a:gd name="connsiteX13" fmla="*/ 926932 w 2106286"/>
              <a:gd name="connsiteY13" fmla="*/ 2068830 h 2444121"/>
              <a:gd name="connsiteX14" fmla="*/ 925194 w 2106286"/>
              <a:gd name="connsiteY14" fmla="*/ 2068830 h 2444121"/>
              <a:gd name="connsiteX15" fmla="*/ 925194 w 2106286"/>
              <a:gd name="connsiteY15" fmla="*/ 2151205 h 2444121"/>
              <a:gd name="connsiteX16" fmla="*/ 632278 w 2106286"/>
              <a:gd name="connsiteY16" fmla="*/ 2444121 h 2444121"/>
              <a:gd name="connsiteX17" fmla="*/ 546756 w 2106286"/>
              <a:gd name="connsiteY17" fmla="*/ 2444121 h 2444121"/>
              <a:gd name="connsiteX18" fmla="*/ 292917 w 2106286"/>
              <a:gd name="connsiteY18" fmla="*/ 2444121 h 2444121"/>
              <a:gd name="connsiteX19" fmla="*/ 1 w 2106286"/>
              <a:gd name="connsiteY19" fmla="*/ 2444121 h 2444121"/>
              <a:gd name="connsiteX20" fmla="*/ 1 w 2106286"/>
              <a:gd name="connsiteY20" fmla="*/ 1545996 h 2444121"/>
              <a:gd name="connsiteX21" fmla="*/ 0 w 2106286"/>
              <a:gd name="connsiteY21" fmla="*/ 1545996 h 244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06286" h="2444121">
                <a:moveTo>
                  <a:pt x="0" y="0"/>
                </a:moveTo>
                <a:lnTo>
                  <a:pt x="1310328" y="0"/>
                </a:lnTo>
                <a:lnTo>
                  <a:pt x="1310328" y="713928"/>
                </a:lnTo>
                <a:cubicBezTo>
                  <a:pt x="1310328" y="873176"/>
                  <a:pt x="1407150" y="1009809"/>
                  <a:pt x="1545137" y="1068173"/>
                </a:cubicBezTo>
                <a:lnTo>
                  <a:pt x="1564849" y="1074292"/>
                </a:lnTo>
                <a:lnTo>
                  <a:pt x="1694785" y="1098385"/>
                </a:lnTo>
                <a:lnTo>
                  <a:pt x="1773291" y="1098385"/>
                </a:lnTo>
                <a:cubicBezTo>
                  <a:pt x="1957199" y="1098385"/>
                  <a:pt x="2106286" y="1247472"/>
                  <a:pt x="2106286" y="1431380"/>
                </a:cubicBezTo>
                <a:cubicBezTo>
                  <a:pt x="2106286" y="1615288"/>
                  <a:pt x="1957199" y="1764375"/>
                  <a:pt x="1773291" y="1764375"/>
                </a:cubicBezTo>
                <a:lnTo>
                  <a:pt x="1422687" y="1764374"/>
                </a:lnTo>
                <a:lnTo>
                  <a:pt x="1408381" y="1761486"/>
                </a:lnTo>
                <a:lnTo>
                  <a:pt x="1121249" y="1761486"/>
                </a:lnTo>
                <a:cubicBezTo>
                  <a:pt x="1013931" y="1761486"/>
                  <a:pt x="926932" y="1848485"/>
                  <a:pt x="926932" y="1955803"/>
                </a:cubicBezTo>
                <a:lnTo>
                  <a:pt x="926932" y="2068830"/>
                </a:lnTo>
                <a:lnTo>
                  <a:pt x="925194" y="2068830"/>
                </a:lnTo>
                <a:lnTo>
                  <a:pt x="925194" y="2151205"/>
                </a:lnTo>
                <a:cubicBezTo>
                  <a:pt x="925194" y="2312978"/>
                  <a:pt x="794051" y="2444121"/>
                  <a:pt x="632278" y="2444121"/>
                </a:cubicBezTo>
                <a:lnTo>
                  <a:pt x="546756" y="2444121"/>
                </a:lnTo>
                <a:lnTo>
                  <a:pt x="292917" y="2444121"/>
                </a:lnTo>
                <a:lnTo>
                  <a:pt x="1" y="2444121"/>
                </a:lnTo>
                <a:lnTo>
                  <a:pt x="1" y="1545996"/>
                </a:lnTo>
                <a:lnTo>
                  <a:pt x="0" y="1545996"/>
                </a:lnTo>
                <a:close/>
              </a:path>
            </a:pathLst>
          </a:custGeom>
          <a:gradFill flip="none" rotWithShape="1">
            <a:gsLst>
              <a:gs pos="16000">
                <a:srgbClr val="EE0A77"/>
              </a:gs>
              <a:gs pos="100000">
                <a:srgbClr val="FFC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7654E21-ABB7-4E8E-A796-22EF62CA5B29}"/>
              </a:ext>
            </a:extLst>
          </p:cNvPr>
          <p:cNvSpPr/>
          <p:nvPr/>
        </p:nvSpPr>
        <p:spPr>
          <a:xfrm rot="5400000">
            <a:off x="8901909" y="3567908"/>
            <a:ext cx="3428999" cy="3151185"/>
          </a:xfrm>
          <a:custGeom>
            <a:avLst/>
            <a:gdLst>
              <a:gd name="connsiteX0" fmla="*/ 0 w 3428999"/>
              <a:gd name="connsiteY0" fmla="*/ 552295 h 3151185"/>
              <a:gd name="connsiteX1" fmla="*/ 0 w 3428999"/>
              <a:gd name="connsiteY1" fmla="*/ 0 h 3151185"/>
              <a:gd name="connsiteX2" fmla="*/ 487097 w 3428999"/>
              <a:gd name="connsiteY2" fmla="*/ 0 h 3151185"/>
              <a:gd name="connsiteX3" fmla="*/ 487107 w 3428999"/>
              <a:gd name="connsiteY3" fmla="*/ 0 h 3151185"/>
              <a:gd name="connsiteX4" fmla="*/ 1894046 w 3428999"/>
              <a:gd name="connsiteY4" fmla="*/ 0 h 3151185"/>
              <a:gd name="connsiteX5" fmla="*/ 2667509 w 3428999"/>
              <a:gd name="connsiteY5" fmla="*/ 0 h 3151185"/>
              <a:gd name="connsiteX6" fmla="*/ 3428999 w 3428999"/>
              <a:gd name="connsiteY6" fmla="*/ 0 h 3151185"/>
              <a:gd name="connsiteX7" fmla="*/ 3428999 w 3428999"/>
              <a:gd name="connsiteY7" fmla="*/ 2124687 h 3151185"/>
              <a:gd name="connsiteX8" fmla="*/ 2587992 w 3428999"/>
              <a:gd name="connsiteY8" fmla="*/ 2124687 h 3151185"/>
              <a:gd name="connsiteX9" fmla="*/ 2264790 w 3428999"/>
              <a:gd name="connsiteY9" fmla="*/ 2447889 h 3151185"/>
              <a:gd name="connsiteX10" fmla="*/ 2264790 w 3428999"/>
              <a:gd name="connsiteY10" fmla="*/ 2716955 h 3151185"/>
              <a:gd name="connsiteX11" fmla="*/ 2264789 w 3428999"/>
              <a:gd name="connsiteY11" fmla="*/ 2716955 h 3151185"/>
              <a:gd name="connsiteX12" fmla="*/ 2264789 w 3428999"/>
              <a:gd name="connsiteY12" fmla="*/ 2794973 h 3151185"/>
              <a:gd name="connsiteX13" fmla="*/ 1908578 w 3428999"/>
              <a:gd name="connsiteY13" fmla="*/ 3151185 h 3151185"/>
              <a:gd name="connsiteX14" fmla="*/ 1552367 w 3428999"/>
              <a:gd name="connsiteY14" fmla="*/ 2794973 h 3151185"/>
              <a:gd name="connsiteX15" fmla="*/ 1552367 w 3428999"/>
              <a:gd name="connsiteY15" fmla="*/ 2563107 h 3151185"/>
              <a:gd name="connsiteX16" fmla="*/ 1552368 w 3428999"/>
              <a:gd name="connsiteY16" fmla="*/ 2563102 h 3151185"/>
              <a:gd name="connsiteX17" fmla="*/ 1552368 w 3428999"/>
              <a:gd name="connsiteY17" fmla="*/ 1275929 h 3151185"/>
              <a:gd name="connsiteX18" fmla="*/ 1237152 w 3428999"/>
              <a:gd name="connsiteY18" fmla="*/ 960713 h 3151185"/>
              <a:gd name="connsiteX19" fmla="*/ 391978 w 3428999"/>
              <a:gd name="connsiteY19" fmla="*/ 960713 h 3151185"/>
              <a:gd name="connsiteX20" fmla="*/ 320213 w 3428999"/>
              <a:gd name="connsiteY20" fmla="*/ 941328 h 3151185"/>
              <a:gd name="connsiteX21" fmla="*/ 11578 w 3428999"/>
              <a:gd name="connsiteY21" fmla="*/ 583213 h 3151185"/>
              <a:gd name="connsiteX22" fmla="*/ 8461 w 3428999"/>
              <a:gd name="connsiteY22" fmla="*/ 552295 h 315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28999" h="3151185">
                <a:moveTo>
                  <a:pt x="0" y="552295"/>
                </a:moveTo>
                <a:lnTo>
                  <a:pt x="0" y="0"/>
                </a:lnTo>
                <a:lnTo>
                  <a:pt x="487097" y="0"/>
                </a:lnTo>
                <a:lnTo>
                  <a:pt x="487107" y="0"/>
                </a:lnTo>
                <a:lnTo>
                  <a:pt x="1894046" y="0"/>
                </a:lnTo>
                <a:lnTo>
                  <a:pt x="2667509" y="0"/>
                </a:lnTo>
                <a:lnTo>
                  <a:pt x="3428999" y="0"/>
                </a:lnTo>
                <a:lnTo>
                  <a:pt x="3428999" y="2124687"/>
                </a:lnTo>
                <a:lnTo>
                  <a:pt x="2587992" y="2124687"/>
                </a:lnTo>
                <a:cubicBezTo>
                  <a:pt x="2409492" y="2124687"/>
                  <a:pt x="2264790" y="2269389"/>
                  <a:pt x="2264790" y="2447889"/>
                </a:cubicBezTo>
                <a:lnTo>
                  <a:pt x="2264790" y="2716955"/>
                </a:lnTo>
                <a:lnTo>
                  <a:pt x="2264789" y="2716955"/>
                </a:lnTo>
                <a:lnTo>
                  <a:pt x="2264789" y="2794973"/>
                </a:lnTo>
                <a:cubicBezTo>
                  <a:pt x="2264789" y="2991703"/>
                  <a:pt x="2105308" y="3151185"/>
                  <a:pt x="1908578" y="3151185"/>
                </a:cubicBezTo>
                <a:cubicBezTo>
                  <a:pt x="1711848" y="3151185"/>
                  <a:pt x="1552367" y="2991703"/>
                  <a:pt x="1552367" y="2794973"/>
                </a:cubicBezTo>
                <a:lnTo>
                  <a:pt x="1552367" y="2563107"/>
                </a:lnTo>
                <a:lnTo>
                  <a:pt x="1552368" y="2563102"/>
                </a:lnTo>
                <a:lnTo>
                  <a:pt x="1552368" y="1275929"/>
                </a:lnTo>
                <a:cubicBezTo>
                  <a:pt x="1552368" y="1101840"/>
                  <a:pt x="1411241" y="960713"/>
                  <a:pt x="1237152" y="960713"/>
                </a:cubicBezTo>
                <a:lnTo>
                  <a:pt x="391978" y="960713"/>
                </a:lnTo>
                <a:lnTo>
                  <a:pt x="320213" y="941328"/>
                </a:lnTo>
                <a:cubicBezTo>
                  <a:pt x="164093" y="884165"/>
                  <a:pt x="45523" y="749102"/>
                  <a:pt x="11578" y="583213"/>
                </a:cubicBezTo>
                <a:lnTo>
                  <a:pt x="8461" y="552295"/>
                </a:lnTo>
                <a:close/>
              </a:path>
            </a:pathLst>
          </a:custGeom>
          <a:gradFill flip="none" rotWithShape="1">
            <a:gsLst>
              <a:gs pos="16000">
                <a:srgbClr val="EE0A77"/>
              </a:gs>
              <a:gs pos="100000">
                <a:srgbClr val="FFC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A7B197D-00DC-4D3C-A03C-CF6BF323FB68}"/>
              </a:ext>
            </a:extLst>
          </p:cNvPr>
          <p:cNvSpPr/>
          <p:nvPr/>
        </p:nvSpPr>
        <p:spPr>
          <a:xfrm>
            <a:off x="9313683" y="0"/>
            <a:ext cx="2878316" cy="1146938"/>
          </a:xfrm>
          <a:custGeom>
            <a:avLst/>
            <a:gdLst>
              <a:gd name="connsiteX0" fmla="*/ 1676306 w 2878316"/>
              <a:gd name="connsiteY0" fmla="*/ 0 h 1146938"/>
              <a:gd name="connsiteX1" fmla="*/ 2878316 w 2878316"/>
              <a:gd name="connsiteY1" fmla="*/ 0 h 1146938"/>
              <a:gd name="connsiteX2" fmla="*/ 2878316 w 2878316"/>
              <a:gd name="connsiteY2" fmla="*/ 306429 h 1146938"/>
              <a:gd name="connsiteX3" fmla="*/ 2584350 w 2878316"/>
              <a:gd name="connsiteY3" fmla="*/ 306429 h 1146938"/>
              <a:gd name="connsiteX4" fmla="*/ 2261148 w 2878316"/>
              <a:gd name="connsiteY4" fmla="*/ 629631 h 1146938"/>
              <a:gd name="connsiteX5" fmla="*/ 2261148 w 2878316"/>
              <a:gd name="connsiteY5" fmla="*/ 818959 h 1146938"/>
              <a:gd name="connsiteX6" fmla="*/ 2257967 w 2878316"/>
              <a:gd name="connsiteY6" fmla="*/ 818959 h 1146938"/>
              <a:gd name="connsiteX7" fmla="*/ 2261148 w 2878316"/>
              <a:gd name="connsiteY7" fmla="*/ 834714 h 1146938"/>
              <a:gd name="connsiteX8" fmla="*/ 1948924 w 2878316"/>
              <a:gd name="connsiteY8" fmla="*/ 1146938 h 1146938"/>
              <a:gd name="connsiteX9" fmla="*/ 312224 w 2878316"/>
              <a:gd name="connsiteY9" fmla="*/ 1146938 h 1146938"/>
              <a:gd name="connsiteX10" fmla="*/ 0 w 2878316"/>
              <a:gd name="connsiteY10" fmla="*/ 834714 h 1146938"/>
              <a:gd name="connsiteX11" fmla="*/ 190692 w 2878316"/>
              <a:gd name="connsiteY11" fmla="*/ 547026 h 1146938"/>
              <a:gd name="connsiteX12" fmla="*/ 192912 w 2878316"/>
              <a:gd name="connsiteY12" fmla="*/ 546337 h 1146938"/>
              <a:gd name="connsiteX13" fmla="*/ 1353104 w 2878316"/>
              <a:gd name="connsiteY13" fmla="*/ 546337 h 1146938"/>
              <a:gd name="connsiteX14" fmla="*/ 1676306 w 2878316"/>
              <a:gd name="connsiteY14" fmla="*/ 223135 h 114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78316" h="1146938">
                <a:moveTo>
                  <a:pt x="1676306" y="0"/>
                </a:moveTo>
                <a:lnTo>
                  <a:pt x="2878316" y="0"/>
                </a:lnTo>
                <a:lnTo>
                  <a:pt x="2878316" y="306429"/>
                </a:lnTo>
                <a:lnTo>
                  <a:pt x="2584350" y="306429"/>
                </a:lnTo>
                <a:cubicBezTo>
                  <a:pt x="2405850" y="306429"/>
                  <a:pt x="2261148" y="451131"/>
                  <a:pt x="2261148" y="629631"/>
                </a:cubicBezTo>
                <a:lnTo>
                  <a:pt x="2261148" y="818959"/>
                </a:lnTo>
                <a:lnTo>
                  <a:pt x="2257967" y="818959"/>
                </a:lnTo>
                <a:lnTo>
                  <a:pt x="2261148" y="834714"/>
                </a:lnTo>
                <a:cubicBezTo>
                  <a:pt x="2261148" y="1007151"/>
                  <a:pt x="2121361" y="1146938"/>
                  <a:pt x="1948924" y="1146938"/>
                </a:cubicBezTo>
                <a:lnTo>
                  <a:pt x="312224" y="1146938"/>
                </a:lnTo>
                <a:cubicBezTo>
                  <a:pt x="139787" y="1146938"/>
                  <a:pt x="0" y="1007151"/>
                  <a:pt x="0" y="834714"/>
                </a:cubicBezTo>
                <a:cubicBezTo>
                  <a:pt x="0" y="705386"/>
                  <a:pt x="78630" y="594424"/>
                  <a:pt x="190692" y="547026"/>
                </a:cubicBezTo>
                <a:lnTo>
                  <a:pt x="192912" y="546337"/>
                </a:lnTo>
                <a:lnTo>
                  <a:pt x="1353104" y="546337"/>
                </a:lnTo>
                <a:cubicBezTo>
                  <a:pt x="1531604" y="546337"/>
                  <a:pt x="1676306" y="401635"/>
                  <a:pt x="1676306" y="223135"/>
                </a:cubicBezTo>
                <a:close/>
              </a:path>
            </a:pathLst>
          </a:custGeom>
          <a:gradFill flip="none" rotWithShape="1">
            <a:gsLst>
              <a:gs pos="16000">
                <a:srgbClr val="EE0A77"/>
              </a:gs>
              <a:gs pos="100000">
                <a:srgbClr val="FFC0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5B916A1-2F5A-4B29-8E5B-FC8268E1B9D3}"/>
              </a:ext>
            </a:extLst>
          </p:cNvPr>
          <p:cNvGrpSpPr/>
          <p:nvPr/>
        </p:nvGrpSpPr>
        <p:grpSpPr>
          <a:xfrm>
            <a:off x="194778" y="770637"/>
            <a:ext cx="11674844" cy="5739034"/>
            <a:chOff x="-100013" y="1055321"/>
            <a:chExt cx="11674844" cy="573903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D728D3-AF35-42F7-B170-A77F2C336B22}"/>
                </a:ext>
              </a:extLst>
            </p:cNvPr>
            <p:cNvSpPr/>
            <p:nvPr/>
          </p:nvSpPr>
          <p:spPr>
            <a:xfrm>
              <a:off x="-100013" y="1055321"/>
              <a:ext cx="11674844" cy="5739034"/>
            </a:xfrm>
            <a:custGeom>
              <a:avLst/>
              <a:gdLst>
                <a:gd name="connsiteX0" fmla="*/ 0 w 9785916"/>
                <a:gd name="connsiteY0" fmla="*/ 3660459 h 4788219"/>
                <a:gd name="connsiteX1" fmla="*/ 2489200 w 9785916"/>
                <a:gd name="connsiteY1" fmla="*/ 3142299 h 4788219"/>
                <a:gd name="connsiteX2" fmla="*/ 2651760 w 9785916"/>
                <a:gd name="connsiteY2" fmla="*/ 866459 h 4788219"/>
                <a:gd name="connsiteX3" fmla="*/ 4226560 w 9785916"/>
                <a:gd name="connsiteY3" fmla="*/ 795339 h 4788219"/>
                <a:gd name="connsiteX4" fmla="*/ 5466080 w 9785916"/>
                <a:gd name="connsiteY4" fmla="*/ 2859 h 4788219"/>
                <a:gd name="connsiteX5" fmla="*/ 6085840 w 9785916"/>
                <a:gd name="connsiteY5" fmla="*/ 551499 h 4788219"/>
                <a:gd name="connsiteX6" fmla="*/ 5892800 w 9785916"/>
                <a:gd name="connsiteY6" fmla="*/ 1120459 h 4788219"/>
                <a:gd name="connsiteX7" fmla="*/ 4866640 w 9785916"/>
                <a:gd name="connsiteY7" fmla="*/ 1557339 h 4788219"/>
                <a:gd name="connsiteX8" fmla="*/ 4917440 w 9785916"/>
                <a:gd name="connsiteY8" fmla="*/ 2471739 h 4788219"/>
                <a:gd name="connsiteX9" fmla="*/ 6532880 w 9785916"/>
                <a:gd name="connsiteY9" fmla="*/ 2085659 h 4788219"/>
                <a:gd name="connsiteX10" fmla="*/ 7731760 w 9785916"/>
                <a:gd name="connsiteY10" fmla="*/ 2207579 h 4788219"/>
                <a:gd name="connsiteX11" fmla="*/ 8869680 w 9785916"/>
                <a:gd name="connsiteY11" fmla="*/ 1140779 h 4788219"/>
                <a:gd name="connsiteX12" fmla="*/ 9784080 w 9785916"/>
                <a:gd name="connsiteY12" fmla="*/ 1689419 h 4788219"/>
                <a:gd name="connsiteX13" fmla="*/ 9072880 w 9785916"/>
                <a:gd name="connsiteY13" fmla="*/ 2928939 h 4788219"/>
                <a:gd name="connsiteX14" fmla="*/ 7965440 w 9785916"/>
                <a:gd name="connsiteY14" fmla="*/ 3233739 h 4788219"/>
                <a:gd name="connsiteX15" fmla="*/ 8097520 w 9785916"/>
                <a:gd name="connsiteY15" fmla="*/ 4788219 h 4788219"/>
                <a:gd name="connsiteX16" fmla="*/ 8097520 w 9785916"/>
                <a:gd name="connsiteY16" fmla="*/ 4788219 h 4788219"/>
                <a:gd name="connsiteX0" fmla="*/ 0 w 9785916"/>
                <a:gd name="connsiteY0" fmla="*/ 3660459 h 4788219"/>
                <a:gd name="connsiteX1" fmla="*/ 2489200 w 9785916"/>
                <a:gd name="connsiteY1" fmla="*/ 3142299 h 4788219"/>
                <a:gd name="connsiteX2" fmla="*/ 2651760 w 9785916"/>
                <a:gd name="connsiteY2" fmla="*/ 866459 h 4788219"/>
                <a:gd name="connsiteX3" fmla="*/ 4226560 w 9785916"/>
                <a:gd name="connsiteY3" fmla="*/ 795339 h 4788219"/>
                <a:gd name="connsiteX4" fmla="*/ 5466080 w 9785916"/>
                <a:gd name="connsiteY4" fmla="*/ 2859 h 4788219"/>
                <a:gd name="connsiteX5" fmla="*/ 6085840 w 9785916"/>
                <a:gd name="connsiteY5" fmla="*/ 551499 h 4788219"/>
                <a:gd name="connsiteX6" fmla="*/ 5892800 w 9785916"/>
                <a:gd name="connsiteY6" fmla="*/ 1120459 h 4788219"/>
                <a:gd name="connsiteX7" fmla="*/ 4866640 w 9785916"/>
                <a:gd name="connsiteY7" fmla="*/ 1557339 h 4788219"/>
                <a:gd name="connsiteX8" fmla="*/ 4917440 w 9785916"/>
                <a:gd name="connsiteY8" fmla="*/ 2471739 h 4788219"/>
                <a:gd name="connsiteX9" fmla="*/ 6532880 w 9785916"/>
                <a:gd name="connsiteY9" fmla="*/ 2085659 h 4788219"/>
                <a:gd name="connsiteX10" fmla="*/ 7731760 w 9785916"/>
                <a:gd name="connsiteY10" fmla="*/ 2207579 h 4788219"/>
                <a:gd name="connsiteX11" fmla="*/ 8869680 w 9785916"/>
                <a:gd name="connsiteY11" fmla="*/ 1140779 h 4788219"/>
                <a:gd name="connsiteX12" fmla="*/ 9784080 w 9785916"/>
                <a:gd name="connsiteY12" fmla="*/ 1689419 h 4788219"/>
                <a:gd name="connsiteX13" fmla="*/ 9072880 w 9785916"/>
                <a:gd name="connsiteY13" fmla="*/ 2928939 h 4788219"/>
                <a:gd name="connsiteX14" fmla="*/ 7965440 w 9785916"/>
                <a:gd name="connsiteY14" fmla="*/ 3233739 h 4788219"/>
                <a:gd name="connsiteX15" fmla="*/ 8097520 w 9785916"/>
                <a:gd name="connsiteY15" fmla="*/ 4788219 h 4788219"/>
                <a:gd name="connsiteX16" fmla="*/ 8097520 w 9785916"/>
                <a:gd name="connsiteY16" fmla="*/ 4788219 h 4788219"/>
                <a:gd name="connsiteX0" fmla="*/ 0 w 9785916"/>
                <a:gd name="connsiteY0" fmla="*/ 3660459 h 4788219"/>
                <a:gd name="connsiteX1" fmla="*/ 2489200 w 9785916"/>
                <a:gd name="connsiteY1" fmla="*/ 3142299 h 4788219"/>
                <a:gd name="connsiteX2" fmla="*/ 2522220 w 9785916"/>
                <a:gd name="connsiteY2" fmla="*/ 874079 h 4788219"/>
                <a:gd name="connsiteX3" fmla="*/ 4226560 w 9785916"/>
                <a:gd name="connsiteY3" fmla="*/ 795339 h 4788219"/>
                <a:gd name="connsiteX4" fmla="*/ 5466080 w 9785916"/>
                <a:gd name="connsiteY4" fmla="*/ 2859 h 4788219"/>
                <a:gd name="connsiteX5" fmla="*/ 6085840 w 9785916"/>
                <a:gd name="connsiteY5" fmla="*/ 551499 h 4788219"/>
                <a:gd name="connsiteX6" fmla="*/ 5892800 w 9785916"/>
                <a:gd name="connsiteY6" fmla="*/ 1120459 h 4788219"/>
                <a:gd name="connsiteX7" fmla="*/ 4866640 w 9785916"/>
                <a:gd name="connsiteY7" fmla="*/ 1557339 h 4788219"/>
                <a:gd name="connsiteX8" fmla="*/ 4917440 w 9785916"/>
                <a:gd name="connsiteY8" fmla="*/ 2471739 h 4788219"/>
                <a:gd name="connsiteX9" fmla="*/ 6532880 w 9785916"/>
                <a:gd name="connsiteY9" fmla="*/ 2085659 h 4788219"/>
                <a:gd name="connsiteX10" fmla="*/ 7731760 w 9785916"/>
                <a:gd name="connsiteY10" fmla="*/ 2207579 h 4788219"/>
                <a:gd name="connsiteX11" fmla="*/ 8869680 w 9785916"/>
                <a:gd name="connsiteY11" fmla="*/ 1140779 h 4788219"/>
                <a:gd name="connsiteX12" fmla="*/ 9784080 w 9785916"/>
                <a:gd name="connsiteY12" fmla="*/ 1689419 h 4788219"/>
                <a:gd name="connsiteX13" fmla="*/ 9072880 w 9785916"/>
                <a:gd name="connsiteY13" fmla="*/ 2928939 h 4788219"/>
                <a:gd name="connsiteX14" fmla="*/ 7965440 w 9785916"/>
                <a:gd name="connsiteY14" fmla="*/ 3233739 h 4788219"/>
                <a:gd name="connsiteX15" fmla="*/ 8097520 w 9785916"/>
                <a:gd name="connsiteY15" fmla="*/ 4788219 h 4788219"/>
                <a:gd name="connsiteX16" fmla="*/ 8097520 w 9785916"/>
                <a:gd name="connsiteY16" fmla="*/ 4788219 h 4788219"/>
                <a:gd name="connsiteX0" fmla="*/ 0 w 9785916"/>
                <a:gd name="connsiteY0" fmla="*/ 3661027 h 4788787"/>
                <a:gd name="connsiteX1" fmla="*/ 2489200 w 9785916"/>
                <a:gd name="connsiteY1" fmla="*/ 3142867 h 4788787"/>
                <a:gd name="connsiteX2" fmla="*/ 2522220 w 9785916"/>
                <a:gd name="connsiteY2" fmla="*/ 874647 h 4788787"/>
                <a:gd name="connsiteX3" fmla="*/ 4226560 w 9785916"/>
                <a:gd name="connsiteY3" fmla="*/ 795907 h 4788787"/>
                <a:gd name="connsiteX4" fmla="*/ 5466080 w 9785916"/>
                <a:gd name="connsiteY4" fmla="*/ 3427 h 4788787"/>
                <a:gd name="connsiteX5" fmla="*/ 6085840 w 9785916"/>
                <a:gd name="connsiteY5" fmla="*/ 552067 h 4788787"/>
                <a:gd name="connsiteX6" fmla="*/ 5892800 w 9785916"/>
                <a:gd name="connsiteY6" fmla="*/ 1121027 h 4788787"/>
                <a:gd name="connsiteX7" fmla="*/ 4866640 w 9785916"/>
                <a:gd name="connsiteY7" fmla="*/ 1557907 h 4788787"/>
                <a:gd name="connsiteX8" fmla="*/ 4917440 w 9785916"/>
                <a:gd name="connsiteY8" fmla="*/ 2472307 h 4788787"/>
                <a:gd name="connsiteX9" fmla="*/ 6532880 w 9785916"/>
                <a:gd name="connsiteY9" fmla="*/ 2086227 h 4788787"/>
                <a:gd name="connsiteX10" fmla="*/ 7731760 w 9785916"/>
                <a:gd name="connsiteY10" fmla="*/ 2208147 h 4788787"/>
                <a:gd name="connsiteX11" fmla="*/ 8869680 w 9785916"/>
                <a:gd name="connsiteY11" fmla="*/ 1141347 h 4788787"/>
                <a:gd name="connsiteX12" fmla="*/ 9784080 w 9785916"/>
                <a:gd name="connsiteY12" fmla="*/ 1689987 h 4788787"/>
                <a:gd name="connsiteX13" fmla="*/ 9072880 w 9785916"/>
                <a:gd name="connsiteY13" fmla="*/ 2929507 h 4788787"/>
                <a:gd name="connsiteX14" fmla="*/ 7965440 w 9785916"/>
                <a:gd name="connsiteY14" fmla="*/ 3234307 h 4788787"/>
                <a:gd name="connsiteX15" fmla="*/ 8097520 w 9785916"/>
                <a:gd name="connsiteY15" fmla="*/ 4788787 h 4788787"/>
                <a:gd name="connsiteX16" fmla="*/ 8097520 w 9785916"/>
                <a:gd name="connsiteY16" fmla="*/ 4788787 h 4788787"/>
                <a:gd name="connsiteX0" fmla="*/ 0 w 9785916"/>
                <a:gd name="connsiteY0" fmla="*/ 3661027 h 4788787"/>
                <a:gd name="connsiteX1" fmla="*/ 2397760 w 9785916"/>
                <a:gd name="connsiteY1" fmla="*/ 3120007 h 4788787"/>
                <a:gd name="connsiteX2" fmla="*/ 2522220 w 9785916"/>
                <a:gd name="connsiteY2" fmla="*/ 874647 h 4788787"/>
                <a:gd name="connsiteX3" fmla="*/ 4226560 w 9785916"/>
                <a:gd name="connsiteY3" fmla="*/ 795907 h 4788787"/>
                <a:gd name="connsiteX4" fmla="*/ 5466080 w 9785916"/>
                <a:gd name="connsiteY4" fmla="*/ 3427 h 4788787"/>
                <a:gd name="connsiteX5" fmla="*/ 6085840 w 9785916"/>
                <a:gd name="connsiteY5" fmla="*/ 552067 h 4788787"/>
                <a:gd name="connsiteX6" fmla="*/ 5892800 w 9785916"/>
                <a:gd name="connsiteY6" fmla="*/ 1121027 h 4788787"/>
                <a:gd name="connsiteX7" fmla="*/ 4866640 w 9785916"/>
                <a:gd name="connsiteY7" fmla="*/ 1557907 h 4788787"/>
                <a:gd name="connsiteX8" fmla="*/ 4917440 w 9785916"/>
                <a:gd name="connsiteY8" fmla="*/ 2472307 h 4788787"/>
                <a:gd name="connsiteX9" fmla="*/ 6532880 w 9785916"/>
                <a:gd name="connsiteY9" fmla="*/ 2086227 h 4788787"/>
                <a:gd name="connsiteX10" fmla="*/ 7731760 w 9785916"/>
                <a:gd name="connsiteY10" fmla="*/ 2208147 h 4788787"/>
                <a:gd name="connsiteX11" fmla="*/ 8869680 w 9785916"/>
                <a:gd name="connsiteY11" fmla="*/ 1141347 h 4788787"/>
                <a:gd name="connsiteX12" fmla="*/ 9784080 w 9785916"/>
                <a:gd name="connsiteY12" fmla="*/ 1689987 h 4788787"/>
                <a:gd name="connsiteX13" fmla="*/ 9072880 w 9785916"/>
                <a:gd name="connsiteY13" fmla="*/ 2929507 h 4788787"/>
                <a:gd name="connsiteX14" fmla="*/ 7965440 w 9785916"/>
                <a:gd name="connsiteY14" fmla="*/ 3234307 h 4788787"/>
                <a:gd name="connsiteX15" fmla="*/ 8097520 w 9785916"/>
                <a:gd name="connsiteY15" fmla="*/ 4788787 h 4788787"/>
                <a:gd name="connsiteX16" fmla="*/ 8097520 w 9785916"/>
                <a:gd name="connsiteY16" fmla="*/ 4788787 h 4788787"/>
                <a:gd name="connsiteX0" fmla="*/ 0 w 9785916"/>
                <a:gd name="connsiteY0" fmla="*/ 3661027 h 4788787"/>
                <a:gd name="connsiteX1" fmla="*/ 2397760 w 9785916"/>
                <a:gd name="connsiteY1" fmla="*/ 3120007 h 4788787"/>
                <a:gd name="connsiteX2" fmla="*/ 2522220 w 9785916"/>
                <a:gd name="connsiteY2" fmla="*/ 874647 h 4788787"/>
                <a:gd name="connsiteX3" fmla="*/ 4226560 w 9785916"/>
                <a:gd name="connsiteY3" fmla="*/ 795907 h 4788787"/>
                <a:gd name="connsiteX4" fmla="*/ 5466080 w 9785916"/>
                <a:gd name="connsiteY4" fmla="*/ 3427 h 4788787"/>
                <a:gd name="connsiteX5" fmla="*/ 6085840 w 9785916"/>
                <a:gd name="connsiteY5" fmla="*/ 552067 h 4788787"/>
                <a:gd name="connsiteX6" fmla="*/ 5892800 w 9785916"/>
                <a:gd name="connsiteY6" fmla="*/ 1121027 h 4788787"/>
                <a:gd name="connsiteX7" fmla="*/ 4866640 w 9785916"/>
                <a:gd name="connsiteY7" fmla="*/ 1557907 h 4788787"/>
                <a:gd name="connsiteX8" fmla="*/ 4917440 w 9785916"/>
                <a:gd name="connsiteY8" fmla="*/ 2472307 h 4788787"/>
                <a:gd name="connsiteX9" fmla="*/ 6532880 w 9785916"/>
                <a:gd name="connsiteY9" fmla="*/ 2086227 h 4788787"/>
                <a:gd name="connsiteX10" fmla="*/ 7731760 w 9785916"/>
                <a:gd name="connsiteY10" fmla="*/ 2208147 h 4788787"/>
                <a:gd name="connsiteX11" fmla="*/ 8869680 w 9785916"/>
                <a:gd name="connsiteY11" fmla="*/ 1141347 h 4788787"/>
                <a:gd name="connsiteX12" fmla="*/ 9784080 w 9785916"/>
                <a:gd name="connsiteY12" fmla="*/ 1689987 h 4788787"/>
                <a:gd name="connsiteX13" fmla="*/ 9072880 w 9785916"/>
                <a:gd name="connsiteY13" fmla="*/ 2929507 h 4788787"/>
                <a:gd name="connsiteX14" fmla="*/ 7965440 w 9785916"/>
                <a:gd name="connsiteY14" fmla="*/ 3234307 h 4788787"/>
                <a:gd name="connsiteX15" fmla="*/ 8097520 w 9785916"/>
                <a:gd name="connsiteY15" fmla="*/ 4788787 h 4788787"/>
                <a:gd name="connsiteX16" fmla="*/ 8097520 w 9785916"/>
                <a:gd name="connsiteY16" fmla="*/ 4788787 h 4788787"/>
                <a:gd name="connsiteX0" fmla="*/ 0 w 9785916"/>
                <a:gd name="connsiteY0" fmla="*/ 3661027 h 4788787"/>
                <a:gd name="connsiteX1" fmla="*/ 2397760 w 9785916"/>
                <a:gd name="connsiteY1" fmla="*/ 3120007 h 4788787"/>
                <a:gd name="connsiteX2" fmla="*/ 2522220 w 9785916"/>
                <a:gd name="connsiteY2" fmla="*/ 874647 h 4788787"/>
                <a:gd name="connsiteX3" fmla="*/ 4226560 w 9785916"/>
                <a:gd name="connsiteY3" fmla="*/ 795907 h 4788787"/>
                <a:gd name="connsiteX4" fmla="*/ 5466080 w 9785916"/>
                <a:gd name="connsiteY4" fmla="*/ 3427 h 4788787"/>
                <a:gd name="connsiteX5" fmla="*/ 6085840 w 9785916"/>
                <a:gd name="connsiteY5" fmla="*/ 552067 h 4788787"/>
                <a:gd name="connsiteX6" fmla="*/ 5892800 w 9785916"/>
                <a:gd name="connsiteY6" fmla="*/ 1121027 h 4788787"/>
                <a:gd name="connsiteX7" fmla="*/ 4866640 w 9785916"/>
                <a:gd name="connsiteY7" fmla="*/ 1557907 h 4788787"/>
                <a:gd name="connsiteX8" fmla="*/ 4917440 w 9785916"/>
                <a:gd name="connsiteY8" fmla="*/ 2472307 h 4788787"/>
                <a:gd name="connsiteX9" fmla="*/ 6532880 w 9785916"/>
                <a:gd name="connsiteY9" fmla="*/ 2086227 h 4788787"/>
                <a:gd name="connsiteX10" fmla="*/ 7731760 w 9785916"/>
                <a:gd name="connsiteY10" fmla="*/ 2208147 h 4788787"/>
                <a:gd name="connsiteX11" fmla="*/ 8869680 w 9785916"/>
                <a:gd name="connsiteY11" fmla="*/ 1141347 h 4788787"/>
                <a:gd name="connsiteX12" fmla="*/ 9784080 w 9785916"/>
                <a:gd name="connsiteY12" fmla="*/ 1689987 h 4788787"/>
                <a:gd name="connsiteX13" fmla="*/ 9072880 w 9785916"/>
                <a:gd name="connsiteY13" fmla="*/ 2929507 h 4788787"/>
                <a:gd name="connsiteX14" fmla="*/ 7965440 w 9785916"/>
                <a:gd name="connsiteY14" fmla="*/ 3234307 h 4788787"/>
                <a:gd name="connsiteX15" fmla="*/ 8097520 w 9785916"/>
                <a:gd name="connsiteY15" fmla="*/ 4788787 h 4788787"/>
                <a:gd name="connsiteX16" fmla="*/ 8097520 w 9785916"/>
                <a:gd name="connsiteY16" fmla="*/ 4788787 h 4788787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6532880 w 9785916"/>
                <a:gd name="connsiteY9" fmla="*/ 2124188 h 4826748"/>
                <a:gd name="connsiteX10" fmla="*/ 7731760 w 9785916"/>
                <a:gd name="connsiteY10" fmla="*/ 2246108 h 4826748"/>
                <a:gd name="connsiteX11" fmla="*/ 8869680 w 9785916"/>
                <a:gd name="connsiteY11" fmla="*/ 1179308 h 4826748"/>
                <a:gd name="connsiteX12" fmla="*/ 9784080 w 9785916"/>
                <a:gd name="connsiteY12" fmla="*/ 1727948 h 4826748"/>
                <a:gd name="connsiteX13" fmla="*/ 9072880 w 9785916"/>
                <a:gd name="connsiteY13" fmla="*/ 2967468 h 4826748"/>
                <a:gd name="connsiteX14" fmla="*/ 7965440 w 9785916"/>
                <a:gd name="connsiteY14" fmla="*/ 3272268 h 4826748"/>
                <a:gd name="connsiteX15" fmla="*/ 8097520 w 9785916"/>
                <a:gd name="connsiteY15" fmla="*/ 4826748 h 4826748"/>
                <a:gd name="connsiteX16" fmla="*/ 8097520 w 9785916"/>
                <a:gd name="connsiteY16" fmla="*/ 4826748 h 4826748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5582920 w 9785916"/>
                <a:gd name="connsiteY9" fmla="*/ 2383268 h 4826748"/>
                <a:gd name="connsiteX10" fmla="*/ 6532880 w 9785916"/>
                <a:gd name="connsiteY10" fmla="*/ 2124188 h 4826748"/>
                <a:gd name="connsiteX11" fmla="*/ 7731760 w 9785916"/>
                <a:gd name="connsiteY11" fmla="*/ 2246108 h 4826748"/>
                <a:gd name="connsiteX12" fmla="*/ 8869680 w 9785916"/>
                <a:gd name="connsiteY12" fmla="*/ 1179308 h 4826748"/>
                <a:gd name="connsiteX13" fmla="*/ 9784080 w 9785916"/>
                <a:gd name="connsiteY13" fmla="*/ 1727948 h 4826748"/>
                <a:gd name="connsiteX14" fmla="*/ 9072880 w 9785916"/>
                <a:gd name="connsiteY14" fmla="*/ 2967468 h 4826748"/>
                <a:gd name="connsiteX15" fmla="*/ 7965440 w 9785916"/>
                <a:gd name="connsiteY15" fmla="*/ 3272268 h 4826748"/>
                <a:gd name="connsiteX16" fmla="*/ 8097520 w 9785916"/>
                <a:gd name="connsiteY16" fmla="*/ 4826748 h 4826748"/>
                <a:gd name="connsiteX17" fmla="*/ 8097520 w 9785916"/>
                <a:gd name="connsiteY17" fmla="*/ 4826748 h 4826748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5598160 w 9785916"/>
                <a:gd name="connsiteY9" fmla="*/ 2718548 h 4826748"/>
                <a:gd name="connsiteX10" fmla="*/ 6532880 w 9785916"/>
                <a:gd name="connsiteY10" fmla="*/ 2124188 h 4826748"/>
                <a:gd name="connsiteX11" fmla="*/ 7731760 w 9785916"/>
                <a:gd name="connsiteY11" fmla="*/ 2246108 h 4826748"/>
                <a:gd name="connsiteX12" fmla="*/ 8869680 w 9785916"/>
                <a:gd name="connsiteY12" fmla="*/ 1179308 h 4826748"/>
                <a:gd name="connsiteX13" fmla="*/ 9784080 w 9785916"/>
                <a:gd name="connsiteY13" fmla="*/ 1727948 h 4826748"/>
                <a:gd name="connsiteX14" fmla="*/ 9072880 w 9785916"/>
                <a:gd name="connsiteY14" fmla="*/ 2967468 h 4826748"/>
                <a:gd name="connsiteX15" fmla="*/ 7965440 w 9785916"/>
                <a:gd name="connsiteY15" fmla="*/ 3272268 h 4826748"/>
                <a:gd name="connsiteX16" fmla="*/ 8097520 w 9785916"/>
                <a:gd name="connsiteY16" fmla="*/ 4826748 h 4826748"/>
                <a:gd name="connsiteX17" fmla="*/ 8097520 w 9785916"/>
                <a:gd name="connsiteY17" fmla="*/ 4826748 h 4826748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5598160 w 9785916"/>
                <a:gd name="connsiteY9" fmla="*/ 2718548 h 4826748"/>
                <a:gd name="connsiteX10" fmla="*/ 6532880 w 9785916"/>
                <a:gd name="connsiteY10" fmla="*/ 2124188 h 4826748"/>
                <a:gd name="connsiteX11" fmla="*/ 7724140 w 9785916"/>
                <a:gd name="connsiteY11" fmla="*/ 2215628 h 4826748"/>
                <a:gd name="connsiteX12" fmla="*/ 8869680 w 9785916"/>
                <a:gd name="connsiteY12" fmla="*/ 1179308 h 4826748"/>
                <a:gd name="connsiteX13" fmla="*/ 9784080 w 9785916"/>
                <a:gd name="connsiteY13" fmla="*/ 1727948 h 4826748"/>
                <a:gd name="connsiteX14" fmla="*/ 9072880 w 9785916"/>
                <a:gd name="connsiteY14" fmla="*/ 2967468 h 4826748"/>
                <a:gd name="connsiteX15" fmla="*/ 7965440 w 9785916"/>
                <a:gd name="connsiteY15" fmla="*/ 3272268 h 4826748"/>
                <a:gd name="connsiteX16" fmla="*/ 8097520 w 9785916"/>
                <a:gd name="connsiteY16" fmla="*/ 4826748 h 4826748"/>
                <a:gd name="connsiteX17" fmla="*/ 8097520 w 9785916"/>
                <a:gd name="connsiteY17" fmla="*/ 4826748 h 4826748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5598160 w 9785916"/>
                <a:gd name="connsiteY9" fmla="*/ 2718548 h 4826748"/>
                <a:gd name="connsiteX10" fmla="*/ 6532880 w 9785916"/>
                <a:gd name="connsiteY10" fmla="*/ 2124188 h 4826748"/>
                <a:gd name="connsiteX11" fmla="*/ 7724140 w 9785916"/>
                <a:gd name="connsiteY11" fmla="*/ 2215628 h 4826748"/>
                <a:gd name="connsiteX12" fmla="*/ 8869680 w 9785916"/>
                <a:gd name="connsiteY12" fmla="*/ 1179308 h 4826748"/>
                <a:gd name="connsiteX13" fmla="*/ 9784080 w 9785916"/>
                <a:gd name="connsiteY13" fmla="*/ 1727948 h 4826748"/>
                <a:gd name="connsiteX14" fmla="*/ 9072880 w 9785916"/>
                <a:gd name="connsiteY14" fmla="*/ 2967468 h 4826748"/>
                <a:gd name="connsiteX15" fmla="*/ 7965440 w 9785916"/>
                <a:gd name="connsiteY15" fmla="*/ 3272268 h 4826748"/>
                <a:gd name="connsiteX16" fmla="*/ 8097520 w 9785916"/>
                <a:gd name="connsiteY16" fmla="*/ 4826748 h 4826748"/>
                <a:gd name="connsiteX17" fmla="*/ 8097520 w 9785916"/>
                <a:gd name="connsiteY17" fmla="*/ 4826748 h 4826748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5598160 w 9785916"/>
                <a:gd name="connsiteY9" fmla="*/ 2718548 h 4826748"/>
                <a:gd name="connsiteX10" fmla="*/ 6532880 w 9785916"/>
                <a:gd name="connsiteY10" fmla="*/ 2124188 h 4826748"/>
                <a:gd name="connsiteX11" fmla="*/ 7724140 w 9785916"/>
                <a:gd name="connsiteY11" fmla="*/ 2215628 h 4826748"/>
                <a:gd name="connsiteX12" fmla="*/ 8869680 w 9785916"/>
                <a:gd name="connsiteY12" fmla="*/ 1179308 h 4826748"/>
                <a:gd name="connsiteX13" fmla="*/ 9784080 w 9785916"/>
                <a:gd name="connsiteY13" fmla="*/ 1727948 h 4826748"/>
                <a:gd name="connsiteX14" fmla="*/ 9072880 w 9785916"/>
                <a:gd name="connsiteY14" fmla="*/ 2967468 h 4826748"/>
                <a:gd name="connsiteX15" fmla="*/ 7965440 w 9785916"/>
                <a:gd name="connsiteY15" fmla="*/ 3272268 h 4826748"/>
                <a:gd name="connsiteX16" fmla="*/ 8097520 w 9785916"/>
                <a:gd name="connsiteY16" fmla="*/ 4826748 h 4826748"/>
                <a:gd name="connsiteX17" fmla="*/ 8097520 w 9785916"/>
                <a:gd name="connsiteY17" fmla="*/ 4826748 h 4826748"/>
                <a:gd name="connsiteX0" fmla="*/ 0 w 9786182"/>
                <a:gd name="connsiteY0" fmla="*/ 3698988 h 4826748"/>
                <a:gd name="connsiteX1" fmla="*/ 2397760 w 9786182"/>
                <a:gd name="connsiteY1" fmla="*/ 3157968 h 4826748"/>
                <a:gd name="connsiteX2" fmla="*/ 2522220 w 9786182"/>
                <a:gd name="connsiteY2" fmla="*/ 912608 h 4826748"/>
                <a:gd name="connsiteX3" fmla="*/ 4226560 w 9786182"/>
                <a:gd name="connsiteY3" fmla="*/ 833868 h 4826748"/>
                <a:gd name="connsiteX4" fmla="*/ 5481320 w 9786182"/>
                <a:gd name="connsiteY4" fmla="*/ 3288 h 4826748"/>
                <a:gd name="connsiteX5" fmla="*/ 6085840 w 9786182"/>
                <a:gd name="connsiteY5" fmla="*/ 590028 h 4826748"/>
                <a:gd name="connsiteX6" fmla="*/ 5892800 w 9786182"/>
                <a:gd name="connsiteY6" fmla="*/ 1158988 h 4826748"/>
                <a:gd name="connsiteX7" fmla="*/ 4866640 w 9786182"/>
                <a:gd name="connsiteY7" fmla="*/ 1595868 h 4826748"/>
                <a:gd name="connsiteX8" fmla="*/ 4917440 w 9786182"/>
                <a:gd name="connsiteY8" fmla="*/ 2510268 h 4826748"/>
                <a:gd name="connsiteX9" fmla="*/ 5598160 w 9786182"/>
                <a:gd name="connsiteY9" fmla="*/ 2718548 h 4826748"/>
                <a:gd name="connsiteX10" fmla="*/ 6532880 w 9786182"/>
                <a:gd name="connsiteY10" fmla="*/ 2124188 h 4826748"/>
                <a:gd name="connsiteX11" fmla="*/ 7724140 w 9786182"/>
                <a:gd name="connsiteY11" fmla="*/ 2215628 h 4826748"/>
                <a:gd name="connsiteX12" fmla="*/ 8854440 w 9786182"/>
                <a:gd name="connsiteY12" fmla="*/ 1217408 h 4826748"/>
                <a:gd name="connsiteX13" fmla="*/ 9784080 w 9786182"/>
                <a:gd name="connsiteY13" fmla="*/ 1727948 h 4826748"/>
                <a:gd name="connsiteX14" fmla="*/ 9072880 w 9786182"/>
                <a:gd name="connsiteY14" fmla="*/ 2967468 h 4826748"/>
                <a:gd name="connsiteX15" fmla="*/ 7965440 w 9786182"/>
                <a:gd name="connsiteY15" fmla="*/ 3272268 h 4826748"/>
                <a:gd name="connsiteX16" fmla="*/ 8097520 w 9786182"/>
                <a:gd name="connsiteY16" fmla="*/ 4826748 h 4826748"/>
                <a:gd name="connsiteX17" fmla="*/ 8097520 w 9786182"/>
                <a:gd name="connsiteY17" fmla="*/ 4826748 h 4826748"/>
                <a:gd name="connsiteX0" fmla="*/ 0 w 9814961"/>
                <a:gd name="connsiteY0" fmla="*/ 3698988 h 4826748"/>
                <a:gd name="connsiteX1" fmla="*/ 2397760 w 9814961"/>
                <a:gd name="connsiteY1" fmla="*/ 3157968 h 4826748"/>
                <a:gd name="connsiteX2" fmla="*/ 2522220 w 9814961"/>
                <a:gd name="connsiteY2" fmla="*/ 912608 h 4826748"/>
                <a:gd name="connsiteX3" fmla="*/ 4226560 w 9814961"/>
                <a:gd name="connsiteY3" fmla="*/ 833868 h 4826748"/>
                <a:gd name="connsiteX4" fmla="*/ 5481320 w 9814961"/>
                <a:gd name="connsiteY4" fmla="*/ 3288 h 4826748"/>
                <a:gd name="connsiteX5" fmla="*/ 6085840 w 9814961"/>
                <a:gd name="connsiteY5" fmla="*/ 590028 h 4826748"/>
                <a:gd name="connsiteX6" fmla="*/ 5892800 w 9814961"/>
                <a:gd name="connsiteY6" fmla="*/ 1158988 h 4826748"/>
                <a:gd name="connsiteX7" fmla="*/ 4866640 w 9814961"/>
                <a:gd name="connsiteY7" fmla="*/ 1595868 h 4826748"/>
                <a:gd name="connsiteX8" fmla="*/ 4917440 w 9814961"/>
                <a:gd name="connsiteY8" fmla="*/ 2510268 h 4826748"/>
                <a:gd name="connsiteX9" fmla="*/ 5598160 w 9814961"/>
                <a:gd name="connsiteY9" fmla="*/ 2718548 h 4826748"/>
                <a:gd name="connsiteX10" fmla="*/ 6532880 w 9814961"/>
                <a:gd name="connsiteY10" fmla="*/ 2124188 h 4826748"/>
                <a:gd name="connsiteX11" fmla="*/ 7724140 w 9814961"/>
                <a:gd name="connsiteY11" fmla="*/ 2215628 h 4826748"/>
                <a:gd name="connsiteX12" fmla="*/ 8854440 w 9814961"/>
                <a:gd name="connsiteY12" fmla="*/ 1217408 h 4826748"/>
                <a:gd name="connsiteX13" fmla="*/ 9784080 w 9814961"/>
                <a:gd name="connsiteY13" fmla="*/ 1727948 h 4826748"/>
                <a:gd name="connsiteX14" fmla="*/ 9545320 w 9814961"/>
                <a:gd name="connsiteY14" fmla="*/ 2360408 h 4826748"/>
                <a:gd name="connsiteX15" fmla="*/ 9072880 w 9814961"/>
                <a:gd name="connsiteY15" fmla="*/ 2967468 h 4826748"/>
                <a:gd name="connsiteX16" fmla="*/ 7965440 w 9814961"/>
                <a:gd name="connsiteY16" fmla="*/ 3272268 h 4826748"/>
                <a:gd name="connsiteX17" fmla="*/ 8097520 w 9814961"/>
                <a:gd name="connsiteY17" fmla="*/ 4826748 h 4826748"/>
                <a:gd name="connsiteX18" fmla="*/ 8097520 w 9814961"/>
                <a:gd name="connsiteY18" fmla="*/ 4826748 h 4826748"/>
                <a:gd name="connsiteX0" fmla="*/ 0 w 9867922"/>
                <a:gd name="connsiteY0" fmla="*/ 3698988 h 4826748"/>
                <a:gd name="connsiteX1" fmla="*/ 2397760 w 9867922"/>
                <a:gd name="connsiteY1" fmla="*/ 3157968 h 4826748"/>
                <a:gd name="connsiteX2" fmla="*/ 2522220 w 9867922"/>
                <a:gd name="connsiteY2" fmla="*/ 912608 h 4826748"/>
                <a:gd name="connsiteX3" fmla="*/ 4226560 w 9867922"/>
                <a:gd name="connsiteY3" fmla="*/ 833868 h 4826748"/>
                <a:gd name="connsiteX4" fmla="*/ 5481320 w 9867922"/>
                <a:gd name="connsiteY4" fmla="*/ 3288 h 4826748"/>
                <a:gd name="connsiteX5" fmla="*/ 6085840 w 9867922"/>
                <a:gd name="connsiteY5" fmla="*/ 590028 h 4826748"/>
                <a:gd name="connsiteX6" fmla="*/ 5892800 w 9867922"/>
                <a:gd name="connsiteY6" fmla="*/ 1158988 h 4826748"/>
                <a:gd name="connsiteX7" fmla="*/ 4866640 w 9867922"/>
                <a:gd name="connsiteY7" fmla="*/ 1595868 h 4826748"/>
                <a:gd name="connsiteX8" fmla="*/ 4917440 w 9867922"/>
                <a:gd name="connsiteY8" fmla="*/ 2510268 h 4826748"/>
                <a:gd name="connsiteX9" fmla="*/ 5598160 w 9867922"/>
                <a:gd name="connsiteY9" fmla="*/ 2718548 h 4826748"/>
                <a:gd name="connsiteX10" fmla="*/ 6532880 w 9867922"/>
                <a:gd name="connsiteY10" fmla="*/ 2124188 h 4826748"/>
                <a:gd name="connsiteX11" fmla="*/ 7724140 w 9867922"/>
                <a:gd name="connsiteY11" fmla="*/ 2215628 h 4826748"/>
                <a:gd name="connsiteX12" fmla="*/ 8854440 w 9867922"/>
                <a:gd name="connsiteY12" fmla="*/ 1217408 h 4826748"/>
                <a:gd name="connsiteX13" fmla="*/ 9784080 w 9867922"/>
                <a:gd name="connsiteY13" fmla="*/ 1727948 h 4826748"/>
                <a:gd name="connsiteX14" fmla="*/ 9743440 w 9867922"/>
                <a:gd name="connsiteY14" fmla="*/ 2505188 h 4826748"/>
                <a:gd name="connsiteX15" fmla="*/ 9072880 w 9867922"/>
                <a:gd name="connsiteY15" fmla="*/ 2967468 h 4826748"/>
                <a:gd name="connsiteX16" fmla="*/ 7965440 w 9867922"/>
                <a:gd name="connsiteY16" fmla="*/ 3272268 h 4826748"/>
                <a:gd name="connsiteX17" fmla="*/ 8097520 w 9867922"/>
                <a:gd name="connsiteY17" fmla="*/ 4826748 h 4826748"/>
                <a:gd name="connsiteX18" fmla="*/ 8097520 w 9867922"/>
                <a:gd name="connsiteY18" fmla="*/ 4826748 h 4826748"/>
                <a:gd name="connsiteX0" fmla="*/ 0 w 9881126"/>
                <a:gd name="connsiteY0" fmla="*/ 3698988 h 4826748"/>
                <a:gd name="connsiteX1" fmla="*/ 2397760 w 9881126"/>
                <a:gd name="connsiteY1" fmla="*/ 3157968 h 4826748"/>
                <a:gd name="connsiteX2" fmla="*/ 2522220 w 9881126"/>
                <a:gd name="connsiteY2" fmla="*/ 912608 h 4826748"/>
                <a:gd name="connsiteX3" fmla="*/ 4226560 w 9881126"/>
                <a:gd name="connsiteY3" fmla="*/ 833868 h 4826748"/>
                <a:gd name="connsiteX4" fmla="*/ 5481320 w 9881126"/>
                <a:gd name="connsiteY4" fmla="*/ 3288 h 4826748"/>
                <a:gd name="connsiteX5" fmla="*/ 6085840 w 9881126"/>
                <a:gd name="connsiteY5" fmla="*/ 590028 h 4826748"/>
                <a:gd name="connsiteX6" fmla="*/ 5892800 w 9881126"/>
                <a:gd name="connsiteY6" fmla="*/ 1158988 h 4826748"/>
                <a:gd name="connsiteX7" fmla="*/ 4866640 w 9881126"/>
                <a:gd name="connsiteY7" fmla="*/ 1595868 h 4826748"/>
                <a:gd name="connsiteX8" fmla="*/ 4917440 w 9881126"/>
                <a:gd name="connsiteY8" fmla="*/ 2510268 h 4826748"/>
                <a:gd name="connsiteX9" fmla="*/ 5598160 w 9881126"/>
                <a:gd name="connsiteY9" fmla="*/ 2718548 h 4826748"/>
                <a:gd name="connsiteX10" fmla="*/ 6532880 w 9881126"/>
                <a:gd name="connsiteY10" fmla="*/ 2124188 h 4826748"/>
                <a:gd name="connsiteX11" fmla="*/ 7724140 w 9881126"/>
                <a:gd name="connsiteY11" fmla="*/ 2215628 h 4826748"/>
                <a:gd name="connsiteX12" fmla="*/ 8854440 w 9881126"/>
                <a:gd name="connsiteY12" fmla="*/ 1217408 h 4826748"/>
                <a:gd name="connsiteX13" fmla="*/ 9784080 w 9881126"/>
                <a:gd name="connsiteY13" fmla="*/ 1727948 h 4826748"/>
                <a:gd name="connsiteX14" fmla="*/ 9743440 w 9881126"/>
                <a:gd name="connsiteY14" fmla="*/ 2505188 h 4826748"/>
                <a:gd name="connsiteX15" fmla="*/ 9072880 w 9881126"/>
                <a:gd name="connsiteY15" fmla="*/ 2967468 h 4826748"/>
                <a:gd name="connsiteX16" fmla="*/ 7965440 w 9881126"/>
                <a:gd name="connsiteY16" fmla="*/ 3272268 h 4826748"/>
                <a:gd name="connsiteX17" fmla="*/ 8097520 w 9881126"/>
                <a:gd name="connsiteY17" fmla="*/ 4826748 h 4826748"/>
                <a:gd name="connsiteX18" fmla="*/ 8097520 w 9881126"/>
                <a:gd name="connsiteY18" fmla="*/ 4826748 h 4826748"/>
                <a:gd name="connsiteX0" fmla="*/ 0 w 9881126"/>
                <a:gd name="connsiteY0" fmla="*/ 3698988 h 4826748"/>
                <a:gd name="connsiteX1" fmla="*/ 2397760 w 9881126"/>
                <a:gd name="connsiteY1" fmla="*/ 3157968 h 4826748"/>
                <a:gd name="connsiteX2" fmla="*/ 2522220 w 9881126"/>
                <a:gd name="connsiteY2" fmla="*/ 912608 h 4826748"/>
                <a:gd name="connsiteX3" fmla="*/ 4226560 w 9881126"/>
                <a:gd name="connsiteY3" fmla="*/ 833868 h 4826748"/>
                <a:gd name="connsiteX4" fmla="*/ 5481320 w 9881126"/>
                <a:gd name="connsiteY4" fmla="*/ 3288 h 4826748"/>
                <a:gd name="connsiteX5" fmla="*/ 6085840 w 9881126"/>
                <a:gd name="connsiteY5" fmla="*/ 590028 h 4826748"/>
                <a:gd name="connsiteX6" fmla="*/ 5892800 w 9881126"/>
                <a:gd name="connsiteY6" fmla="*/ 1158988 h 4826748"/>
                <a:gd name="connsiteX7" fmla="*/ 4866640 w 9881126"/>
                <a:gd name="connsiteY7" fmla="*/ 1595868 h 4826748"/>
                <a:gd name="connsiteX8" fmla="*/ 4917440 w 9881126"/>
                <a:gd name="connsiteY8" fmla="*/ 2510268 h 4826748"/>
                <a:gd name="connsiteX9" fmla="*/ 5598160 w 9881126"/>
                <a:gd name="connsiteY9" fmla="*/ 2718548 h 4826748"/>
                <a:gd name="connsiteX10" fmla="*/ 6532880 w 9881126"/>
                <a:gd name="connsiteY10" fmla="*/ 2124188 h 4826748"/>
                <a:gd name="connsiteX11" fmla="*/ 7724140 w 9881126"/>
                <a:gd name="connsiteY11" fmla="*/ 2215628 h 4826748"/>
                <a:gd name="connsiteX12" fmla="*/ 8854440 w 9881126"/>
                <a:gd name="connsiteY12" fmla="*/ 1217408 h 4826748"/>
                <a:gd name="connsiteX13" fmla="*/ 9784080 w 9881126"/>
                <a:gd name="connsiteY13" fmla="*/ 1727948 h 4826748"/>
                <a:gd name="connsiteX14" fmla="*/ 9743440 w 9881126"/>
                <a:gd name="connsiteY14" fmla="*/ 2505188 h 4826748"/>
                <a:gd name="connsiteX15" fmla="*/ 9050020 w 9881126"/>
                <a:gd name="connsiteY15" fmla="*/ 2944608 h 4826748"/>
                <a:gd name="connsiteX16" fmla="*/ 7965440 w 9881126"/>
                <a:gd name="connsiteY16" fmla="*/ 3272268 h 4826748"/>
                <a:gd name="connsiteX17" fmla="*/ 8097520 w 9881126"/>
                <a:gd name="connsiteY17" fmla="*/ 4826748 h 4826748"/>
                <a:gd name="connsiteX18" fmla="*/ 8097520 w 9881126"/>
                <a:gd name="connsiteY18" fmla="*/ 4826748 h 4826748"/>
                <a:gd name="connsiteX0" fmla="*/ 0 w 9881126"/>
                <a:gd name="connsiteY0" fmla="*/ 3698988 h 4826748"/>
                <a:gd name="connsiteX1" fmla="*/ 2397760 w 9881126"/>
                <a:gd name="connsiteY1" fmla="*/ 3157968 h 4826748"/>
                <a:gd name="connsiteX2" fmla="*/ 2522220 w 9881126"/>
                <a:gd name="connsiteY2" fmla="*/ 912608 h 4826748"/>
                <a:gd name="connsiteX3" fmla="*/ 4226560 w 9881126"/>
                <a:gd name="connsiteY3" fmla="*/ 833868 h 4826748"/>
                <a:gd name="connsiteX4" fmla="*/ 5481320 w 9881126"/>
                <a:gd name="connsiteY4" fmla="*/ 3288 h 4826748"/>
                <a:gd name="connsiteX5" fmla="*/ 6085840 w 9881126"/>
                <a:gd name="connsiteY5" fmla="*/ 590028 h 4826748"/>
                <a:gd name="connsiteX6" fmla="*/ 5892800 w 9881126"/>
                <a:gd name="connsiteY6" fmla="*/ 1158988 h 4826748"/>
                <a:gd name="connsiteX7" fmla="*/ 4866640 w 9881126"/>
                <a:gd name="connsiteY7" fmla="*/ 1595868 h 4826748"/>
                <a:gd name="connsiteX8" fmla="*/ 4917440 w 9881126"/>
                <a:gd name="connsiteY8" fmla="*/ 2510268 h 4826748"/>
                <a:gd name="connsiteX9" fmla="*/ 5598160 w 9881126"/>
                <a:gd name="connsiteY9" fmla="*/ 2718548 h 4826748"/>
                <a:gd name="connsiteX10" fmla="*/ 6532880 w 9881126"/>
                <a:gd name="connsiteY10" fmla="*/ 2124188 h 4826748"/>
                <a:gd name="connsiteX11" fmla="*/ 7724140 w 9881126"/>
                <a:gd name="connsiteY11" fmla="*/ 2215628 h 4826748"/>
                <a:gd name="connsiteX12" fmla="*/ 8854440 w 9881126"/>
                <a:gd name="connsiteY12" fmla="*/ 1217408 h 4826748"/>
                <a:gd name="connsiteX13" fmla="*/ 9784080 w 9881126"/>
                <a:gd name="connsiteY13" fmla="*/ 1727948 h 4826748"/>
                <a:gd name="connsiteX14" fmla="*/ 9743440 w 9881126"/>
                <a:gd name="connsiteY14" fmla="*/ 2505188 h 4826748"/>
                <a:gd name="connsiteX15" fmla="*/ 9050020 w 9881126"/>
                <a:gd name="connsiteY15" fmla="*/ 2944608 h 4826748"/>
                <a:gd name="connsiteX16" fmla="*/ 7965440 w 9881126"/>
                <a:gd name="connsiteY16" fmla="*/ 3272268 h 4826748"/>
                <a:gd name="connsiteX17" fmla="*/ 8097520 w 9881126"/>
                <a:gd name="connsiteY17" fmla="*/ 4826748 h 4826748"/>
                <a:gd name="connsiteX18" fmla="*/ 8097520 w 9881126"/>
                <a:gd name="connsiteY18" fmla="*/ 4826748 h 4826748"/>
                <a:gd name="connsiteX0" fmla="*/ 0 w 9881126"/>
                <a:gd name="connsiteY0" fmla="*/ 3698988 h 4826748"/>
                <a:gd name="connsiteX1" fmla="*/ 2397760 w 9881126"/>
                <a:gd name="connsiteY1" fmla="*/ 3157968 h 4826748"/>
                <a:gd name="connsiteX2" fmla="*/ 2522220 w 9881126"/>
                <a:gd name="connsiteY2" fmla="*/ 912608 h 4826748"/>
                <a:gd name="connsiteX3" fmla="*/ 4226560 w 9881126"/>
                <a:gd name="connsiteY3" fmla="*/ 833868 h 4826748"/>
                <a:gd name="connsiteX4" fmla="*/ 5481320 w 9881126"/>
                <a:gd name="connsiteY4" fmla="*/ 3288 h 4826748"/>
                <a:gd name="connsiteX5" fmla="*/ 6085840 w 9881126"/>
                <a:gd name="connsiteY5" fmla="*/ 590028 h 4826748"/>
                <a:gd name="connsiteX6" fmla="*/ 5892800 w 9881126"/>
                <a:gd name="connsiteY6" fmla="*/ 1158988 h 4826748"/>
                <a:gd name="connsiteX7" fmla="*/ 4866640 w 9881126"/>
                <a:gd name="connsiteY7" fmla="*/ 1595868 h 4826748"/>
                <a:gd name="connsiteX8" fmla="*/ 4917440 w 9881126"/>
                <a:gd name="connsiteY8" fmla="*/ 2510268 h 4826748"/>
                <a:gd name="connsiteX9" fmla="*/ 5598160 w 9881126"/>
                <a:gd name="connsiteY9" fmla="*/ 2718548 h 4826748"/>
                <a:gd name="connsiteX10" fmla="*/ 6532880 w 9881126"/>
                <a:gd name="connsiteY10" fmla="*/ 2124188 h 4826748"/>
                <a:gd name="connsiteX11" fmla="*/ 7724140 w 9881126"/>
                <a:gd name="connsiteY11" fmla="*/ 2215628 h 4826748"/>
                <a:gd name="connsiteX12" fmla="*/ 8854440 w 9881126"/>
                <a:gd name="connsiteY12" fmla="*/ 1217408 h 4826748"/>
                <a:gd name="connsiteX13" fmla="*/ 9784080 w 9881126"/>
                <a:gd name="connsiteY13" fmla="*/ 1727948 h 4826748"/>
                <a:gd name="connsiteX14" fmla="*/ 9743440 w 9881126"/>
                <a:gd name="connsiteY14" fmla="*/ 2505188 h 4826748"/>
                <a:gd name="connsiteX15" fmla="*/ 9050020 w 9881126"/>
                <a:gd name="connsiteY15" fmla="*/ 2944608 h 4826748"/>
                <a:gd name="connsiteX16" fmla="*/ 7965440 w 9881126"/>
                <a:gd name="connsiteY16" fmla="*/ 3272268 h 4826748"/>
                <a:gd name="connsiteX17" fmla="*/ 8097520 w 9881126"/>
                <a:gd name="connsiteY17" fmla="*/ 4826748 h 4826748"/>
                <a:gd name="connsiteX18" fmla="*/ 8097520 w 9881126"/>
                <a:gd name="connsiteY18" fmla="*/ 4826748 h 4826748"/>
                <a:gd name="connsiteX0" fmla="*/ 0 w 9881126"/>
                <a:gd name="connsiteY0" fmla="*/ 3698988 h 4826748"/>
                <a:gd name="connsiteX1" fmla="*/ 2397760 w 9881126"/>
                <a:gd name="connsiteY1" fmla="*/ 3157968 h 4826748"/>
                <a:gd name="connsiteX2" fmla="*/ 2522220 w 9881126"/>
                <a:gd name="connsiteY2" fmla="*/ 912608 h 4826748"/>
                <a:gd name="connsiteX3" fmla="*/ 4226560 w 9881126"/>
                <a:gd name="connsiteY3" fmla="*/ 833868 h 4826748"/>
                <a:gd name="connsiteX4" fmla="*/ 5481320 w 9881126"/>
                <a:gd name="connsiteY4" fmla="*/ 3288 h 4826748"/>
                <a:gd name="connsiteX5" fmla="*/ 6085840 w 9881126"/>
                <a:gd name="connsiteY5" fmla="*/ 590028 h 4826748"/>
                <a:gd name="connsiteX6" fmla="*/ 5892800 w 9881126"/>
                <a:gd name="connsiteY6" fmla="*/ 1158988 h 4826748"/>
                <a:gd name="connsiteX7" fmla="*/ 4866640 w 9881126"/>
                <a:gd name="connsiteY7" fmla="*/ 1595868 h 4826748"/>
                <a:gd name="connsiteX8" fmla="*/ 4917440 w 9881126"/>
                <a:gd name="connsiteY8" fmla="*/ 2510268 h 4826748"/>
                <a:gd name="connsiteX9" fmla="*/ 5598160 w 9881126"/>
                <a:gd name="connsiteY9" fmla="*/ 2718548 h 4826748"/>
                <a:gd name="connsiteX10" fmla="*/ 6532880 w 9881126"/>
                <a:gd name="connsiteY10" fmla="*/ 2124188 h 4826748"/>
                <a:gd name="connsiteX11" fmla="*/ 7724140 w 9881126"/>
                <a:gd name="connsiteY11" fmla="*/ 2215628 h 4826748"/>
                <a:gd name="connsiteX12" fmla="*/ 8854440 w 9881126"/>
                <a:gd name="connsiteY12" fmla="*/ 1217408 h 4826748"/>
                <a:gd name="connsiteX13" fmla="*/ 9784080 w 9881126"/>
                <a:gd name="connsiteY13" fmla="*/ 1727948 h 4826748"/>
                <a:gd name="connsiteX14" fmla="*/ 9743440 w 9881126"/>
                <a:gd name="connsiteY14" fmla="*/ 2505188 h 4826748"/>
                <a:gd name="connsiteX15" fmla="*/ 9050020 w 9881126"/>
                <a:gd name="connsiteY15" fmla="*/ 2944608 h 4826748"/>
                <a:gd name="connsiteX16" fmla="*/ 7965440 w 9881126"/>
                <a:gd name="connsiteY16" fmla="*/ 3272268 h 4826748"/>
                <a:gd name="connsiteX17" fmla="*/ 8097520 w 9881126"/>
                <a:gd name="connsiteY17" fmla="*/ 4826748 h 4826748"/>
                <a:gd name="connsiteX18" fmla="*/ 8097520 w 9881126"/>
                <a:gd name="connsiteY18" fmla="*/ 4826748 h 4826748"/>
                <a:gd name="connsiteX0" fmla="*/ 0 w 9881126"/>
                <a:gd name="connsiteY0" fmla="*/ 3719238 h 4846998"/>
                <a:gd name="connsiteX1" fmla="*/ 2397760 w 9881126"/>
                <a:gd name="connsiteY1" fmla="*/ 3178218 h 4846998"/>
                <a:gd name="connsiteX2" fmla="*/ 2522220 w 9881126"/>
                <a:gd name="connsiteY2" fmla="*/ 932858 h 4846998"/>
                <a:gd name="connsiteX3" fmla="*/ 4226560 w 9881126"/>
                <a:gd name="connsiteY3" fmla="*/ 854118 h 4846998"/>
                <a:gd name="connsiteX4" fmla="*/ 5527040 w 9881126"/>
                <a:gd name="connsiteY4" fmla="*/ 3218 h 4846998"/>
                <a:gd name="connsiteX5" fmla="*/ 6085840 w 9881126"/>
                <a:gd name="connsiteY5" fmla="*/ 610278 h 4846998"/>
                <a:gd name="connsiteX6" fmla="*/ 5892800 w 9881126"/>
                <a:gd name="connsiteY6" fmla="*/ 1179238 h 4846998"/>
                <a:gd name="connsiteX7" fmla="*/ 4866640 w 9881126"/>
                <a:gd name="connsiteY7" fmla="*/ 1616118 h 4846998"/>
                <a:gd name="connsiteX8" fmla="*/ 4917440 w 9881126"/>
                <a:gd name="connsiteY8" fmla="*/ 2530518 h 4846998"/>
                <a:gd name="connsiteX9" fmla="*/ 5598160 w 9881126"/>
                <a:gd name="connsiteY9" fmla="*/ 2738798 h 4846998"/>
                <a:gd name="connsiteX10" fmla="*/ 6532880 w 9881126"/>
                <a:gd name="connsiteY10" fmla="*/ 2144438 h 4846998"/>
                <a:gd name="connsiteX11" fmla="*/ 7724140 w 9881126"/>
                <a:gd name="connsiteY11" fmla="*/ 2235878 h 4846998"/>
                <a:gd name="connsiteX12" fmla="*/ 8854440 w 9881126"/>
                <a:gd name="connsiteY12" fmla="*/ 1237658 h 4846998"/>
                <a:gd name="connsiteX13" fmla="*/ 9784080 w 9881126"/>
                <a:gd name="connsiteY13" fmla="*/ 1748198 h 4846998"/>
                <a:gd name="connsiteX14" fmla="*/ 9743440 w 9881126"/>
                <a:gd name="connsiteY14" fmla="*/ 2525438 h 4846998"/>
                <a:gd name="connsiteX15" fmla="*/ 9050020 w 9881126"/>
                <a:gd name="connsiteY15" fmla="*/ 2964858 h 4846998"/>
                <a:gd name="connsiteX16" fmla="*/ 7965440 w 9881126"/>
                <a:gd name="connsiteY16" fmla="*/ 3292518 h 4846998"/>
                <a:gd name="connsiteX17" fmla="*/ 8097520 w 9881126"/>
                <a:gd name="connsiteY17" fmla="*/ 4846998 h 4846998"/>
                <a:gd name="connsiteX18" fmla="*/ 8097520 w 9881126"/>
                <a:gd name="connsiteY18" fmla="*/ 4846998 h 4846998"/>
                <a:gd name="connsiteX0" fmla="*/ 0 w 9881126"/>
                <a:gd name="connsiteY0" fmla="*/ 3720614 h 4848374"/>
                <a:gd name="connsiteX1" fmla="*/ 2397760 w 9881126"/>
                <a:gd name="connsiteY1" fmla="*/ 3179594 h 4848374"/>
                <a:gd name="connsiteX2" fmla="*/ 2522220 w 9881126"/>
                <a:gd name="connsiteY2" fmla="*/ 934234 h 4848374"/>
                <a:gd name="connsiteX3" fmla="*/ 4226560 w 9881126"/>
                <a:gd name="connsiteY3" fmla="*/ 855494 h 4848374"/>
                <a:gd name="connsiteX4" fmla="*/ 5527040 w 9881126"/>
                <a:gd name="connsiteY4" fmla="*/ 4594 h 4848374"/>
                <a:gd name="connsiteX5" fmla="*/ 6131560 w 9881126"/>
                <a:gd name="connsiteY5" fmla="*/ 545614 h 4848374"/>
                <a:gd name="connsiteX6" fmla="*/ 5892800 w 9881126"/>
                <a:gd name="connsiteY6" fmla="*/ 1180614 h 4848374"/>
                <a:gd name="connsiteX7" fmla="*/ 4866640 w 9881126"/>
                <a:gd name="connsiteY7" fmla="*/ 1617494 h 4848374"/>
                <a:gd name="connsiteX8" fmla="*/ 4917440 w 9881126"/>
                <a:gd name="connsiteY8" fmla="*/ 2531894 h 4848374"/>
                <a:gd name="connsiteX9" fmla="*/ 5598160 w 9881126"/>
                <a:gd name="connsiteY9" fmla="*/ 2740174 h 4848374"/>
                <a:gd name="connsiteX10" fmla="*/ 6532880 w 9881126"/>
                <a:gd name="connsiteY10" fmla="*/ 2145814 h 4848374"/>
                <a:gd name="connsiteX11" fmla="*/ 7724140 w 9881126"/>
                <a:gd name="connsiteY11" fmla="*/ 2237254 h 4848374"/>
                <a:gd name="connsiteX12" fmla="*/ 8854440 w 9881126"/>
                <a:gd name="connsiteY12" fmla="*/ 1239034 h 4848374"/>
                <a:gd name="connsiteX13" fmla="*/ 9784080 w 9881126"/>
                <a:gd name="connsiteY13" fmla="*/ 1749574 h 4848374"/>
                <a:gd name="connsiteX14" fmla="*/ 9743440 w 9881126"/>
                <a:gd name="connsiteY14" fmla="*/ 2526814 h 4848374"/>
                <a:gd name="connsiteX15" fmla="*/ 9050020 w 9881126"/>
                <a:gd name="connsiteY15" fmla="*/ 2966234 h 4848374"/>
                <a:gd name="connsiteX16" fmla="*/ 7965440 w 9881126"/>
                <a:gd name="connsiteY16" fmla="*/ 3293894 h 4848374"/>
                <a:gd name="connsiteX17" fmla="*/ 8097520 w 9881126"/>
                <a:gd name="connsiteY17" fmla="*/ 4848374 h 4848374"/>
                <a:gd name="connsiteX18" fmla="*/ 8097520 w 9881126"/>
                <a:gd name="connsiteY18" fmla="*/ 4848374 h 4848374"/>
                <a:gd name="connsiteX0" fmla="*/ 0 w 9881126"/>
                <a:gd name="connsiteY0" fmla="*/ 3720667 h 4848427"/>
                <a:gd name="connsiteX1" fmla="*/ 2397760 w 9881126"/>
                <a:gd name="connsiteY1" fmla="*/ 3179647 h 4848427"/>
                <a:gd name="connsiteX2" fmla="*/ 2522220 w 9881126"/>
                <a:gd name="connsiteY2" fmla="*/ 934287 h 4848427"/>
                <a:gd name="connsiteX3" fmla="*/ 4226560 w 9881126"/>
                <a:gd name="connsiteY3" fmla="*/ 855547 h 4848427"/>
                <a:gd name="connsiteX4" fmla="*/ 5527040 w 9881126"/>
                <a:gd name="connsiteY4" fmla="*/ 4647 h 4848427"/>
                <a:gd name="connsiteX5" fmla="*/ 6131560 w 9881126"/>
                <a:gd name="connsiteY5" fmla="*/ 545667 h 4848427"/>
                <a:gd name="connsiteX6" fmla="*/ 5892800 w 9881126"/>
                <a:gd name="connsiteY6" fmla="*/ 1180667 h 4848427"/>
                <a:gd name="connsiteX7" fmla="*/ 4866640 w 9881126"/>
                <a:gd name="connsiteY7" fmla="*/ 1617547 h 4848427"/>
                <a:gd name="connsiteX8" fmla="*/ 4917440 w 9881126"/>
                <a:gd name="connsiteY8" fmla="*/ 2531947 h 4848427"/>
                <a:gd name="connsiteX9" fmla="*/ 5598160 w 9881126"/>
                <a:gd name="connsiteY9" fmla="*/ 2740227 h 4848427"/>
                <a:gd name="connsiteX10" fmla="*/ 6532880 w 9881126"/>
                <a:gd name="connsiteY10" fmla="*/ 2145867 h 4848427"/>
                <a:gd name="connsiteX11" fmla="*/ 7724140 w 9881126"/>
                <a:gd name="connsiteY11" fmla="*/ 2237307 h 4848427"/>
                <a:gd name="connsiteX12" fmla="*/ 8854440 w 9881126"/>
                <a:gd name="connsiteY12" fmla="*/ 1239087 h 4848427"/>
                <a:gd name="connsiteX13" fmla="*/ 9784080 w 9881126"/>
                <a:gd name="connsiteY13" fmla="*/ 1749627 h 4848427"/>
                <a:gd name="connsiteX14" fmla="*/ 9743440 w 9881126"/>
                <a:gd name="connsiteY14" fmla="*/ 2526867 h 4848427"/>
                <a:gd name="connsiteX15" fmla="*/ 9050020 w 9881126"/>
                <a:gd name="connsiteY15" fmla="*/ 2966287 h 4848427"/>
                <a:gd name="connsiteX16" fmla="*/ 7965440 w 9881126"/>
                <a:gd name="connsiteY16" fmla="*/ 3293947 h 4848427"/>
                <a:gd name="connsiteX17" fmla="*/ 8097520 w 9881126"/>
                <a:gd name="connsiteY17" fmla="*/ 4848427 h 4848427"/>
                <a:gd name="connsiteX18" fmla="*/ 8097520 w 9881126"/>
                <a:gd name="connsiteY18" fmla="*/ 4848427 h 4848427"/>
                <a:gd name="connsiteX0" fmla="*/ 0 w 9881126"/>
                <a:gd name="connsiteY0" fmla="*/ 3723633 h 4851393"/>
                <a:gd name="connsiteX1" fmla="*/ 2397760 w 9881126"/>
                <a:gd name="connsiteY1" fmla="*/ 3182613 h 4851393"/>
                <a:gd name="connsiteX2" fmla="*/ 2522220 w 9881126"/>
                <a:gd name="connsiteY2" fmla="*/ 937253 h 4851393"/>
                <a:gd name="connsiteX3" fmla="*/ 4226560 w 9881126"/>
                <a:gd name="connsiteY3" fmla="*/ 858513 h 4851393"/>
                <a:gd name="connsiteX4" fmla="*/ 5527040 w 9881126"/>
                <a:gd name="connsiteY4" fmla="*/ 7613 h 4851393"/>
                <a:gd name="connsiteX5" fmla="*/ 6131560 w 9881126"/>
                <a:gd name="connsiteY5" fmla="*/ 548633 h 4851393"/>
                <a:gd name="connsiteX6" fmla="*/ 5892800 w 9881126"/>
                <a:gd name="connsiteY6" fmla="*/ 1183633 h 4851393"/>
                <a:gd name="connsiteX7" fmla="*/ 4866640 w 9881126"/>
                <a:gd name="connsiteY7" fmla="*/ 1620513 h 4851393"/>
                <a:gd name="connsiteX8" fmla="*/ 4917440 w 9881126"/>
                <a:gd name="connsiteY8" fmla="*/ 2534913 h 4851393"/>
                <a:gd name="connsiteX9" fmla="*/ 5598160 w 9881126"/>
                <a:gd name="connsiteY9" fmla="*/ 2743193 h 4851393"/>
                <a:gd name="connsiteX10" fmla="*/ 6532880 w 9881126"/>
                <a:gd name="connsiteY10" fmla="*/ 2148833 h 4851393"/>
                <a:gd name="connsiteX11" fmla="*/ 7724140 w 9881126"/>
                <a:gd name="connsiteY11" fmla="*/ 2240273 h 4851393"/>
                <a:gd name="connsiteX12" fmla="*/ 8854440 w 9881126"/>
                <a:gd name="connsiteY12" fmla="*/ 1242053 h 4851393"/>
                <a:gd name="connsiteX13" fmla="*/ 9784080 w 9881126"/>
                <a:gd name="connsiteY13" fmla="*/ 1752593 h 4851393"/>
                <a:gd name="connsiteX14" fmla="*/ 9743440 w 9881126"/>
                <a:gd name="connsiteY14" fmla="*/ 2529833 h 4851393"/>
                <a:gd name="connsiteX15" fmla="*/ 9050020 w 9881126"/>
                <a:gd name="connsiteY15" fmla="*/ 2969253 h 4851393"/>
                <a:gd name="connsiteX16" fmla="*/ 7965440 w 9881126"/>
                <a:gd name="connsiteY16" fmla="*/ 3296913 h 4851393"/>
                <a:gd name="connsiteX17" fmla="*/ 8097520 w 9881126"/>
                <a:gd name="connsiteY17" fmla="*/ 4851393 h 4851393"/>
                <a:gd name="connsiteX18" fmla="*/ 8097520 w 9881126"/>
                <a:gd name="connsiteY18" fmla="*/ 4851393 h 4851393"/>
                <a:gd name="connsiteX0" fmla="*/ 0 w 9881126"/>
                <a:gd name="connsiteY0" fmla="*/ 3722004 h 4849764"/>
                <a:gd name="connsiteX1" fmla="*/ 2397760 w 9881126"/>
                <a:gd name="connsiteY1" fmla="*/ 3180984 h 4849764"/>
                <a:gd name="connsiteX2" fmla="*/ 2522220 w 9881126"/>
                <a:gd name="connsiteY2" fmla="*/ 935624 h 4849764"/>
                <a:gd name="connsiteX3" fmla="*/ 4226560 w 9881126"/>
                <a:gd name="connsiteY3" fmla="*/ 856884 h 4849764"/>
                <a:gd name="connsiteX4" fmla="*/ 5527040 w 9881126"/>
                <a:gd name="connsiteY4" fmla="*/ 5984 h 4849764"/>
                <a:gd name="connsiteX5" fmla="*/ 6150610 w 9881126"/>
                <a:gd name="connsiteY5" fmla="*/ 514619 h 4849764"/>
                <a:gd name="connsiteX6" fmla="*/ 5892800 w 9881126"/>
                <a:gd name="connsiteY6" fmla="*/ 1182004 h 4849764"/>
                <a:gd name="connsiteX7" fmla="*/ 4866640 w 9881126"/>
                <a:gd name="connsiteY7" fmla="*/ 1618884 h 4849764"/>
                <a:gd name="connsiteX8" fmla="*/ 4917440 w 9881126"/>
                <a:gd name="connsiteY8" fmla="*/ 2533284 h 4849764"/>
                <a:gd name="connsiteX9" fmla="*/ 5598160 w 9881126"/>
                <a:gd name="connsiteY9" fmla="*/ 2741564 h 4849764"/>
                <a:gd name="connsiteX10" fmla="*/ 6532880 w 9881126"/>
                <a:gd name="connsiteY10" fmla="*/ 2147204 h 4849764"/>
                <a:gd name="connsiteX11" fmla="*/ 7724140 w 9881126"/>
                <a:gd name="connsiteY11" fmla="*/ 2238644 h 4849764"/>
                <a:gd name="connsiteX12" fmla="*/ 8854440 w 9881126"/>
                <a:gd name="connsiteY12" fmla="*/ 1240424 h 4849764"/>
                <a:gd name="connsiteX13" fmla="*/ 9784080 w 9881126"/>
                <a:gd name="connsiteY13" fmla="*/ 1750964 h 4849764"/>
                <a:gd name="connsiteX14" fmla="*/ 9743440 w 9881126"/>
                <a:gd name="connsiteY14" fmla="*/ 2528204 h 4849764"/>
                <a:gd name="connsiteX15" fmla="*/ 9050020 w 9881126"/>
                <a:gd name="connsiteY15" fmla="*/ 2967624 h 4849764"/>
                <a:gd name="connsiteX16" fmla="*/ 7965440 w 9881126"/>
                <a:gd name="connsiteY16" fmla="*/ 3295284 h 4849764"/>
                <a:gd name="connsiteX17" fmla="*/ 8097520 w 9881126"/>
                <a:gd name="connsiteY17" fmla="*/ 4849764 h 4849764"/>
                <a:gd name="connsiteX18" fmla="*/ 8097520 w 9881126"/>
                <a:gd name="connsiteY18" fmla="*/ 4849764 h 4849764"/>
                <a:gd name="connsiteX0" fmla="*/ 0 w 9881126"/>
                <a:gd name="connsiteY0" fmla="*/ 3723403 h 4851163"/>
                <a:gd name="connsiteX1" fmla="*/ 2397760 w 9881126"/>
                <a:gd name="connsiteY1" fmla="*/ 3182383 h 4851163"/>
                <a:gd name="connsiteX2" fmla="*/ 2522220 w 9881126"/>
                <a:gd name="connsiteY2" fmla="*/ 937023 h 4851163"/>
                <a:gd name="connsiteX3" fmla="*/ 4226560 w 9881126"/>
                <a:gd name="connsiteY3" fmla="*/ 858283 h 4851163"/>
                <a:gd name="connsiteX4" fmla="*/ 5527040 w 9881126"/>
                <a:gd name="connsiteY4" fmla="*/ 7383 h 4851163"/>
                <a:gd name="connsiteX5" fmla="*/ 6028690 w 9881126"/>
                <a:gd name="connsiteY5" fmla="*/ 487443 h 4851163"/>
                <a:gd name="connsiteX6" fmla="*/ 5892800 w 9881126"/>
                <a:gd name="connsiteY6" fmla="*/ 1183403 h 4851163"/>
                <a:gd name="connsiteX7" fmla="*/ 4866640 w 9881126"/>
                <a:gd name="connsiteY7" fmla="*/ 1620283 h 4851163"/>
                <a:gd name="connsiteX8" fmla="*/ 4917440 w 9881126"/>
                <a:gd name="connsiteY8" fmla="*/ 2534683 h 4851163"/>
                <a:gd name="connsiteX9" fmla="*/ 5598160 w 9881126"/>
                <a:gd name="connsiteY9" fmla="*/ 2742963 h 4851163"/>
                <a:gd name="connsiteX10" fmla="*/ 6532880 w 9881126"/>
                <a:gd name="connsiteY10" fmla="*/ 2148603 h 4851163"/>
                <a:gd name="connsiteX11" fmla="*/ 7724140 w 9881126"/>
                <a:gd name="connsiteY11" fmla="*/ 2240043 h 4851163"/>
                <a:gd name="connsiteX12" fmla="*/ 8854440 w 9881126"/>
                <a:gd name="connsiteY12" fmla="*/ 1241823 h 4851163"/>
                <a:gd name="connsiteX13" fmla="*/ 9784080 w 9881126"/>
                <a:gd name="connsiteY13" fmla="*/ 1752363 h 4851163"/>
                <a:gd name="connsiteX14" fmla="*/ 9743440 w 9881126"/>
                <a:gd name="connsiteY14" fmla="*/ 2529603 h 4851163"/>
                <a:gd name="connsiteX15" fmla="*/ 9050020 w 9881126"/>
                <a:gd name="connsiteY15" fmla="*/ 2969023 h 4851163"/>
                <a:gd name="connsiteX16" fmla="*/ 7965440 w 9881126"/>
                <a:gd name="connsiteY16" fmla="*/ 3296683 h 4851163"/>
                <a:gd name="connsiteX17" fmla="*/ 8097520 w 9881126"/>
                <a:gd name="connsiteY17" fmla="*/ 4851163 h 4851163"/>
                <a:gd name="connsiteX18" fmla="*/ 8097520 w 9881126"/>
                <a:gd name="connsiteY18" fmla="*/ 4851163 h 4851163"/>
                <a:gd name="connsiteX0" fmla="*/ 0 w 9881126"/>
                <a:gd name="connsiteY0" fmla="*/ 3725187 h 4852947"/>
                <a:gd name="connsiteX1" fmla="*/ 2397760 w 9881126"/>
                <a:gd name="connsiteY1" fmla="*/ 3184167 h 4852947"/>
                <a:gd name="connsiteX2" fmla="*/ 2522220 w 9881126"/>
                <a:gd name="connsiteY2" fmla="*/ 938807 h 4852947"/>
                <a:gd name="connsiteX3" fmla="*/ 4226560 w 9881126"/>
                <a:gd name="connsiteY3" fmla="*/ 860067 h 4852947"/>
                <a:gd name="connsiteX4" fmla="*/ 5380355 w 9881126"/>
                <a:gd name="connsiteY4" fmla="*/ 7262 h 4852947"/>
                <a:gd name="connsiteX5" fmla="*/ 6028690 w 9881126"/>
                <a:gd name="connsiteY5" fmla="*/ 489227 h 4852947"/>
                <a:gd name="connsiteX6" fmla="*/ 5892800 w 9881126"/>
                <a:gd name="connsiteY6" fmla="*/ 1185187 h 4852947"/>
                <a:gd name="connsiteX7" fmla="*/ 4866640 w 9881126"/>
                <a:gd name="connsiteY7" fmla="*/ 1622067 h 4852947"/>
                <a:gd name="connsiteX8" fmla="*/ 4917440 w 9881126"/>
                <a:gd name="connsiteY8" fmla="*/ 2536467 h 4852947"/>
                <a:gd name="connsiteX9" fmla="*/ 5598160 w 9881126"/>
                <a:gd name="connsiteY9" fmla="*/ 2744747 h 4852947"/>
                <a:gd name="connsiteX10" fmla="*/ 6532880 w 9881126"/>
                <a:gd name="connsiteY10" fmla="*/ 2150387 h 4852947"/>
                <a:gd name="connsiteX11" fmla="*/ 7724140 w 9881126"/>
                <a:gd name="connsiteY11" fmla="*/ 2241827 h 4852947"/>
                <a:gd name="connsiteX12" fmla="*/ 8854440 w 9881126"/>
                <a:gd name="connsiteY12" fmla="*/ 1243607 h 4852947"/>
                <a:gd name="connsiteX13" fmla="*/ 9784080 w 9881126"/>
                <a:gd name="connsiteY13" fmla="*/ 1754147 h 4852947"/>
                <a:gd name="connsiteX14" fmla="*/ 9743440 w 9881126"/>
                <a:gd name="connsiteY14" fmla="*/ 2531387 h 4852947"/>
                <a:gd name="connsiteX15" fmla="*/ 9050020 w 9881126"/>
                <a:gd name="connsiteY15" fmla="*/ 2970807 h 4852947"/>
                <a:gd name="connsiteX16" fmla="*/ 7965440 w 9881126"/>
                <a:gd name="connsiteY16" fmla="*/ 3298467 h 4852947"/>
                <a:gd name="connsiteX17" fmla="*/ 8097520 w 9881126"/>
                <a:gd name="connsiteY17" fmla="*/ 4852947 h 4852947"/>
                <a:gd name="connsiteX18" fmla="*/ 8097520 w 9881126"/>
                <a:gd name="connsiteY18" fmla="*/ 4852947 h 4852947"/>
                <a:gd name="connsiteX0" fmla="*/ 0 w 9881126"/>
                <a:gd name="connsiteY0" fmla="*/ 3727365 h 4855125"/>
                <a:gd name="connsiteX1" fmla="*/ 2397760 w 9881126"/>
                <a:gd name="connsiteY1" fmla="*/ 3186345 h 4855125"/>
                <a:gd name="connsiteX2" fmla="*/ 2522220 w 9881126"/>
                <a:gd name="connsiteY2" fmla="*/ 940985 h 4855125"/>
                <a:gd name="connsiteX3" fmla="*/ 4226560 w 9881126"/>
                <a:gd name="connsiteY3" fmla="*/ 862245 h 4855125"/>
                <a:gd name="connsiteX4" fmla="*/ 5380355 w 9881126"/>
                <a:gd name="connsiteY4" fmla="*/ 9440 h 4855125"/>
                <a:gd name="connsiteX5" fmla="*/ 6028690 w 9881126"/>
                <a:gd name="connsiteY5" fmla="*/ 491405 h 4855125"/>
                <a:gd name="connsiteX6" fmla="*/ 5892800 w 9881126"/>
                <a:gd name="connsiteY6" fmla="*/ 1187365 h 4855125"/>
                <a:gd name="connsiteX7" fmla="*/ 4866640 w 9881126"/>
                <a:gd name="connsiteY7" fmla="*/ 1624245 h 4855125"/>
                <a:gd name="connsiteX8" fmla="*/ 4917440 w 9881126"/>
                <a:gd name="connsiteY8" fmla="*/ 2538645 h 4855125"/>
                <a:gd name="connsiteX9" fmla="*/ 5598160 w 9881126"/>
                <a:gd name="connsiteY9" fmla="*/ 2746925 h 4855125"/>
                <a:gd name="connsiteX10" fmla="*/ 6532880 w 9881126"/>
                <a:gd name="connsiteY10" fmla="*/ 2152565 h 4855125"/>
                <a:gd name="connsiteX11" fmla="*/ 7724140 w 9881126"/>
                <a:gd name="connsiteY11" fmla="*/ 2244005 h 4855125"/>
                <a:gd name="connsiteX12" fmla="*/ 8854440 w 9881126"/>
                <a:gd name="connsiteY12" fmla="*/ 1245785 h 4855125"/>
                <a:gd name="connsiteX13" fmla="*/ 9784080 w 9881126"/>
                <a:gd name="connsiteY13" fmla="*/ 1756325 h 4855125"/>
                <a:gd name="connsiteX14" fmla="*/ 9743440 w 9881126"/>
                <a:gd name="connsiteY14" fmla="*/ 2533565 h 4855125"/>
                <a:gd name="connsiteX15" fmla="*/ 9050020 w 9881126"/>
                <a:gd name="connsiteY15" fmla="*/ 2972985 h 4855125"/>
                <a:gd name="connsiteX16" fmla="*/ 7965440 w 9881126"/>
                <a:gd name="connsiteY16" fmla="*/ 3300645 h 4855125"/>
                <a:gd name="connsiteX17" fmla="*/ 8097520 w 9881126"/>
                <a:gd name="connsiteY17" fmla="*/ 4855125 h 4855125"/>
                <a:gd name="connsiteX18" fmla="*/ 8097520 w 9881126"/>
                <a:gd name="connsiteY18" fmla="*/ 4855125 h 4855125"/>
                <a:gd name="connsiteX0" fmla="*/ 0 w 9881126"/>
                <a:gd name="connsiteY0" fmla="*/ 3729685 h 4857445"/>
                <a:gd name="connsiteX1" fmla="*/ 2397760 w 9881126"/>
                <a:gd name="connsiteY1" fmla="*/ 3188665 h 4857445"/>
                <a:gd name="connsiteX2" fmla="*/ 2522220 w 9881126"/>
                <a:gd name="connsiteY2" fmla="*/ 943305 h 4857445"/>
                <a:gd name="connsiteX3" fmla="*/ 4226560 w 9881126"/>
                <a:gd name="connsiteY3" fmla="*/ 864565 h 4857445"/>
                <a:gd name="connsiteX4" fmla="*/ 5380355 w 9881126"/>
                <a:gd name="connsiteY4" fmla="*/ 11760 h 4857445"/>
                <a:gd name="connsiteX5" fmla="*/ 6028690 w 9881126"/>
                <a:gd name="connsiteY5" fmla="*/ 493725 h 4857445"/>
                <a:gd name="connsiteX6" fmla="*/ 5892800 w 9881126"/>
                <a:gd name="connsiteY6" fmla="*/ 1189685 h 4857445"/>
                <a:gd name="connsiteX7" fmla="*/ 4866640 w 9881126"/>
                <a:gd name="connsiteY7" fmla="*/ 1626565 h 4857445"/>
                <a:gd name="connsiteX8" fmla="*/ 4917440 w 9881126"/>
                <a:gd name="connsiteY8" fmla="*/ 2540965 h 4857445"/>
                <a:gd name="connsiteX9" fmla="*/ 5598160 w 9881126"/>
                <a:gd name="connsiteY9" fmla="*/ 2749245 h 4857445"/>
                <a:gd name="connsiteX10" fmla="*/ 6532880 w 9881126"/>
                <a:gd name="connsiteY10" fmla="*/ 2154885 h 4857445"/>
                <a:gd name="connsiteX11" fmla="*/ 7724140 w 9881126"/>
                <a:gd name="connsiteY11" fmla="*/ 2246325 h 4857445"/>
                <a:gd name="connsiteX12" fmla="*/ 8854440 w 9881126"/>
                <a:gd name="connsiteY12" fmla="*/ 1248105 h 4857445"/>
                <a:gd name="connsiteX13" fmla="*/ 9784080 w 9881126"/>
                <a:gd name="connsiteY13" fmla="*/ 1758645 h 4857445"/>
                <a:gd name="connsiteX14" fmla="*/ 9743440 w 9881126"/>
                <a:gd name="connsiteY14" fmla="*/ 2535885 h 4857445"/>
                <a:gd name="connsiteX15" fmla="*/ 9050020 w 9881126"/>
                <a:gd name="connsiteY15" fmla="*/ 2975305 h 4857445"/>
                <a:gd name="connsiteX16" fmla="*/ 7965440 w 9881126"/>
                <a:gd name="connsiteY16" fmla="*/ 3302965 h 4857445"/>
                <a:gd name="connsiteX17" fmla="*/ 8097520 w 9881126"/>
                <a:gd name="connsiteY17" fmla="*/ 4857445 h 4857445"/>
                <a:gd name="connsiteX18" fmla="*/ 8097520 w 9881126"/>
                <a:gd name="connsiteY18" fmla="*/ 4857445 h 4857445"/>
                <a:gd name="connsiteX0" fmla="*/ 0 w 9881126"/>
                <a:gd name="connsiteY0" fmla="*/ 3729685 h 4857445"/>
                <a:gd name="connsiteX1" fmla="*/ 2397760 w 9881126"/>
                <a:gd name="connsiteY1" fmla="*/ 3188665 h 4857445"/>
                <a:gd name="connsiteX2" fmla="*/ 2522220 w 9881126"/>
                <a:gd name="connsiteY2" fmla="*/ 943305 h 4857445"/>
                <a:gd name="connsiteX3" fmla="*/ 4226560 w 9881126"/>
                <a:gd name="connsiteY3" fmla="*/ 864565 h 4857445"/>
                <a:gd name="connsiteX4" fmla="*/ 5380355 w 9881126"/>
                <a:gd name="connsiteY4" fmla="*/ 11760 h 4857445"/>
                <a:gd name="connsiteX5" fmla="*/ 6028690 w 9881126"/>
                <a:gd name="connsiteY5" fmla="*/ 493725 h 4857445"/>
                <a:gd name="connsiteX6" fmla="*/ 5892800 w 9881126"/>
                <a:gd name="connsiteY6" fmla="*/ 1189685 h 4857445"/>
                <a:gd name="connsiteX7" fmla="*/ 4866640 w 9881126"/>
                <a:gd name="connsiteY7" fmla="*/ 1626565 h 4857445"/>
                <a:gd name="connsiteX8" fmla="*/ 4917440 w 9881126"/>
                <a:gd name="connsiteY8" fmla="*/ 2540965 h 4857445"/>
                <a:gd name="connsiteX9" fmla="*/ 5598160 w 9881126"/>
                <a:gd name="connsiteY9" fmla="*/ 2749245 h 4857445"/>
                <a:gd name="connsiteX10" fmla="*/ 6532880 w 9881126"/>
                <a:gd name="connsiteY10" fmla="*/ 2154885 h 4857445"/>
                <a:gd name="connsiteX11" fmla="*/ 7724140 w 9881126"/>
                <a:gd name="connsiteY11" fmla="*/ 2246325 h 4857445"/>
                <a:gd name="connsiteX12" fmla="*/ 8854440 w 9881126"/>
                <a:gd name="connsiteY12" fmla="*/ 1248105 h 4857445"/>
                <a:gd name="connsiteX13" fmla="*/ 9784080 w 9881126"/>
                <a:gd name="connsiteY13" fmla="*/ 1758645 h 4857445"/>
                <a:gd name="connsiteX14" fmla="*/ 9743440 w 9881126"/>
                <a:gd name="connsiteY14" fmla="*/ 2535885 h 4857445"/>
                <a:gd name="connsiteX15" fmla="*/ 9050020 w 9881126"/>
                <a:gd name="connsiteY15" fmla="*/ 2975305 h 4857445"/>
                <a:gd name="connsiteX16" fmla="*/ 7965440 w 9881126"/>
                <a:gd name="connsiteY16" fmla="*/ 3302965 h 4857445"/>
                <a:gd name="connsiteX17" fmla="*/ 8097520 w 9881126"/>
                <a:gd name="connsiteY17" fmla="*/ 4857445 h 4857445"/>
                <a:gd name="connsiteX18" fmla="*/ 8097520 w 9881126"/>
                <a:gd name="connsiteY18" fmla="*/ 4857445 h 4857445"/>
                <a:gd name="connsiteX0" fmla="*/ 0 w 9881126"/>
                <a:gd name="connsiteY0" fmla="*/ 3731390 h 4859150"/>
                <a:gd name="connsiteX1" fmla="*/ 2397760 w 9881126"/>
                <a:gd name="connsiteY1" fmla="*/ 3190370 h 4859150"/>
                <a:gd name="connsiteX2" fmla="*/ 2522220 w 9881126"/>
                <a:gd name="connsiteY2" fmla="*/ 945010 h 4859150"/>
                <a:gd name="connsiteX3" fmla="*/ 4226560 w 9881126"/>
                <a:gd name="connsiteY3" fmla="*/ 866270 h 4859150"/>
                <a:gd name="connsiteX4" fmla="*/ 5380355 w 9881126"/>
                <a:gd name="connsiteY4" fmla="*/ 13465 h 4859150"/>
                <a:gd name="connsiteX5" fmla="*/ 6028690 w 9881126"/>
                <a:gd name="connsiteY5" fmla="*/ 495430 h 4859150"/>
                <a:gd name="connsiteX6" fmla="*/ 5892800 w 9881126"/>
                <a:gd name="connsiteY6" fmla="*/ 1191390 h 4859150"/>
                <a:gd name="connsiteX7" fmla="*/ 4866640 w 9881126"/>
                <a:gd name="connsiteY7" fmla="*/ 1628270 h 4859150"/>
                <a:gd name="connsiteX8" fmla="*/ 4917440 w 9881126"/>
                <a:gd name="connsiteY8" fmla="*/ 2542670 h 4859150"/>
                <a:gd name="connsiteX9" fmla="*/ 5598160 w 9881126"/>
                <a:gd name="connsiteY9" fmla="*/ 2750950 h 4859150"/>
                <a:gd name="connsiteX10" fmla="*/ 6532880 w 9881126"/>
                <a:gd name="connsiteY10" fmla="*/ 2156590 h 4859150"/>
                <a:gd name="connsiteX11" fmla="*/ 7724140 w 9881126"/>
                <a:gd name="connsiteY11" fmla="*/ 2248030 h 4859150"/>
                <a:gd name="connsiteX12" fmla="*/ 8854440 w 9881126"/>
                <a:gd name="connsiteY12" fmla="*/ 1249810 h 4859150"/>
                <a:gd name="connsiteX13" fmla="*/ 9784080 w 9881126"/>
                <a:gd name="connsiteY13" fmla="*/ 1760350 h 4859150"/>
                <a:gd name="connsiteX14" fmla="*/ 9743440 w 9881126"/>
                <a:gd name="connsiteY14" fmla="*/ 2537590 h 4859150"/>
                <a:gd name="connsiteX15" fmla="*/ 9050020 w 9881126"/>
                <a:gd name="connsiteY15" fmla="*/ 2977010 h 4859150"/>
                <a:gd name="connsiteX16" fmla="*/ 7965440 w 9881126"/>
                <a:gd name="connsiteY16" fmla="*/ 3304670 h 4859150"/>
                <a:gd name="connsiteX17" fmla="*/ 8097520 w 9881126"/>
                <a:gd name="connsiteY17" fmla="*/ 4859150 h 4859150"/>
                <a:gd name="connsiteX18" fmla="*/ 8097520 w 9881126"/>
                <a:gd name="connsiteY18" fmla="*/ 4859150 h 4859150"/>
                <a:gd name="connsiteX0" fmla="*/ 0 w 9881126"/>
                <a:gd name="connsiteY0" fmla="*/ 3730314 h 4858074"/>
                <a:gd name="connsiteX1" fmla="*/ 2397760 w 9881126"/>
                <a:gd name="connsiteY1" fmla="*/ 3189294 h 4858074"/>
                <a:gd name="connsiteX2" fmla="*/ 2522220 w 9881126"/>
                <a:gd name="connsiteY2" fmla="*/ 943934 h 4858074"/>
                <a:gd name="connsiteX3" fmla="*/ 4226560 w 9881126"/>
                <a:gd name="connsiteY3" fmla="*/ 865194 h 4858074"/>
                <a:gd name="connsiteX4" fmla="*/ 5380355 w 9881126"/>
                <a:gd name="connsiteY4" fmla="*/ 12389 h 4858074"/>
                <a:gd name="connsiteX5" fmla="*/ 6084570 w 9881126"/>
                <a:gd name="connsiteY5" fmla="*/ 504514 h 4858074"/>
                <a:gd name="connsiteX6" fmla="*/ 5892800 w 9881126"/>
                <a:gd name="connsiteY6" fmla="*/ 1190314 h 4858074"/>
                <a:gd name="connsiteX7" fmla="*/ 4866640 w 9881126"/>
                <a:gd name="connsiteY7" fmla="*/ 1627194 h 4858074"/>
                <a:gd name="connsiteX8" fmla="*/ 4917440 w 9881126"/>
                <a:gd name="connsiteY8" fmla="*/ 2541594 h 4858074"/>
                <a:gd name="connsiteX9" fmla="*/ 5598160 w 9881126"/>
                <a:gd name="connsiteY9" fmla="*/ 2749874 h 4858074"/>
                <a:gd name="connsiteX10" fmla="*/ 6532880 w 9881126"/>
                <a:gd name="connsiteY10" fmla="*/ 2155514 h 4858074"/>
                <a:gd name="connsiteX11" fmla="*/ 7724140 w 9881126"/>
                <a:gd name="connsiteY11" fmla="*/ 2246954 h 4858074"/>
                <a:gd name="connsiteX12" fmla="*/ 8854440 w 9881126"/>
                <a:gd name="connsiteY12" fmla="*/ 1248734 h 4858074"/>
                <a:gd name="connsiteX13" fmla="*/ 9784080 w 9881126"/>
                <a:gd name="connsiteY13" fmla="*/ 1759274 h 4858074"/>
                <a:gd name="connsiteX14" fmla="*/ 9743440 w 9881126"/>
                <a:gd name="connsiteY14" fmla="*/ 2536514 h 4858074"/>
                <a:gd name="connsiteX15" fmla="*/ 9050020 w 9881126"/>
                <a:gd name="connsiteY15" fmla="*/ 2975934 h 4858074"/>
                <a:gd name="connsiteX16" fmla="*/ 7965440 w 9881126"/>
                <a:gd name="connsiteY16" fmla="*/ 3303594 h 4858074"/>
                <a:gd name="connsiteX17" fmla="*/ 8097520 w 9881126"/>
                <a:gd name="connsiteY17" fmla="*/ 4858074 h 4858074"/>
                <a:gd name="connsiteX18" fmla="*/ 8097520 w 9881126"/>
                <a:gd name="connsiteY18" fmla="*/ 4858074 h 4858074"/>
                <a:gd name="connsiteX0" fmla="*/ 0 w 9881126"/>
                <a:gd name="connsiteY0" fmla="*/ 3729531 h 4857291"/>
                <a:gd name="connsiteX1" fmla="*/ 2397760 w 9881126"/>
                <a:gd name="connsiteY1" fmla="*/ 3188511 h 4857291"/>
                <a:gd name="connsiteX2" fmla="*/ 2522220 w 9881126"/>
                <a:gd name="connsiteY2" fmla="*/ 943151 h 4857291"/>
                <a:gd name="connsiteX3" fmla="*/ 4226560 w 9881126"/>
                <a:gd name="connsiteY3" fmla="*/ 864411 h 4857291"/>
                <a:gd name="connsiteX4" fmla="*/ 5380355 w 9881126"/>
                <a:gd name="connsiteY4" fmla="*/ 11606 h 4857291"/>
                <a:gd name="connsiteX5" fmla="*/ 6084570 w 9881126"/>
                <a:gd name="connsiteY5" fmla="*/ 503731 h 4857291"/>
                <a:gd name="connsiteX6" fmla="*/ 5892800 w 9881126"/>
                <a:gd name="connsiteY6" fmla="*/ 1189531 h 4857291"/>
                <a:gd name="connsiteX7" fmla="*/ 4866640 w 9881126"/>
                <a:gd name="connsiteY7" fmla="*/ 1626411 h 4857291"/>
                <a:gd name="connsiteX8" fmla="*/ 4917440 w 9881126"/>
                <a:gd name="connsiteY8" fmla="*/ 2540811 h 4857291"/>
                <a:gd name="connsiteX9" fmla="*/ 5598160 w 9881126"/>
                <a:gd name="connsiteY9" fmla="*/ 2749091 h 4857291"/>
                <a:gd name="connsiteX10" fmla="*/ 6532880 w 9881126"/>
                <a:gd name="connsiteY10" fmla="*/ 2154731 h 4857291"/>
                <a:gd name="connsiteX11" fmla="*/ 7724140 w 9881126"/>
                <a:gd name="connsiteY11" fmla="*/ 2246171 h 4857291"/>
                <a:gd name="connsiteX12" fmla="*/ 8854440 w 9881126"/>
                <a:gd name="connsiteY12" fmla="*/ 1247951 h 4857291"/>
                <a:gd name="connsiteX13" fmla="*/ 9784080 w 9881126"/>
                <a:gd name="connsiteY13" fmla="*/ 1758491 h 4857291"/>
                <a:gd name="connsiteX14" fmla="*/ 9743440 w 9881126"/>
                <a:gd name="connsiteY14" fmla="*/ 2535731 h 4857291"/>
                <a:gd name="connsiteX15" fmla="*/ 9050020 w 9881126"/>
                <a:gd name="connsiteY15" fmla="*/ 2975151 h 4857291"/>
                <a:gd name="connsiteX16" fmla="*/ 7965440 w 9881126"/>
                <a:gd name="connsiteY16" fmla="*/ 3302811 h 4857291"/>
                <a:gd name="connsiteX17" fmla="*/ 8097520 w 9881126"/>
                <a:gd name="connsiteY17" fmla="*/ 4857291 h 4857291"/>
                <a:gd name="connsiteX18" fmla="*/ 8097520 w 9881126"/>
                <a:gd name="connsiteY18" fmla="*/ 4857291 h 48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81126" h="4857291">
                  <a:moveTo>
                    <a:pt x="0" y="3729531"/>
                  </a:moveTo>
                  <a:cubicBezTo>
                    <a:pt x="1023620" y="3703284"/>
                    <a:pt x="1863090" y="3645288"/>
                    <a:pt x="2397760" y="3188511"/>
                  </a:cubicBezTo>
                  <a:cubicBezTo>
                    <a:pt x="2932430" y="2731734"/>
                    <a:pt x="1981200" y="1521001"/>
                    <a:pt x="2522220" y="943151"/>
                  </a:cubicBezTo>
                  <a:cubicBezTo>
                    <a:pt x="3063240" y="365301"/>
                    <a:pt x="3750204" y="1019668"/>
                    <a:pt x="4226560" y="864411"/>
                  </a:cubicBezTo>
                  <a:cubicBezTo>
                    <a:pt x="4702916" y="709154"/>
                    <a:pt x="5070687" y="71719"/>
                    <a:pt x="5380355" y="11606"/>
                  </a:cubicBezTo>
                  <a:cubicBezTo>
                    <a:pt x="5690023" y="-48507"/>
                    <a:pt x="5975192" y="126299"/>
                    <a:pt x="6084570" y="503731"/>
                  </a:cubicBezTo>
                  <a:cubicBezTo>
                    <a:pt x="6193948" y="881163"/>
                    <a:pt x="6095788" y="1002418"/>
                    <a:pt x="5892800" y="1189531"/>
                  </a:cubicBezTo>
                  <a:cubicBezTo>
                    <a:pt x="5689812" y="1376644"/>
                    <a:pt x="5029200" y="1401198"/>
                    <a:pt x="4866640" y="1626411"/>
                  </a:cubicBezTo>
                  <a:cubicBezTo>
                    <a:pt x="4704080" y="1851624"/>
                    <a:pt x="4665980" y="2300358"/>
                    <a:pt x="4917440" y="2540811"/>
                  </a:cubicBezTo>
                  <a:cubicBezTo>
                    <a:pt x="5168900" y="2781264"/>
                    <a:pt x="5328920" y="2813438"/>
                    <a:pt x="5598160" y="2749091"/>
                  </a:cubicBezTo>
                  <a:cubicBezTo>
                    <a:pt x="5867400" y="2684744"/>
                    <a:pt x="6178550" y="2238551"/>
                    <a:pt x="6532880" y="2154731"/>
                  </a:cubicBezTo>
                  <a:cubicBezTo>
                    <a:pt x="6887210" y="2070911"/>
                    <a:pt x="7337213" y="2397301"/>
                    <a:pt x="7724140" y="2246171"/>
                  </a:cubicBezTo>
                  <a:cubicBezTo>
                    <a:pt x="8111067" y="2095041"/>
                    <a:pt x="8511117" y="1329231"/>
                    <a:pt x="8854440" y="1247951"/>
                  </a:cubicBezTo>
                  <a:cubicBezTo>
                    <a:pt x="9197763" y="1166671"/>
                    <a:pt x="9605433" y="1330501"/>
                    <a:pt x="9784080" y="1758491"/>
                  </a:cubicBezTo>
                  <a:cubicBezTo>
                    <a:pt x="9962727" y="2186481"/>
                    <a:pt x="9861973" y="2329144"/>
                    <a:pt x="9743440" y="2535731"/>
                  </a:cubicBezTo>
                  <a:cubicBezTo>
                    <a:pt x="9624907" y="2742318"/>
                    <a:pt x="9422553" y="2858734"/>
                    <a:pt x="9050020" y="2975151"/>
                  </a:cubicBezTo>
                  <a:cubicBezTo>
                    <a:pt x="8677487" y="3091568"/>
                    <a:pt x="8337550" y="2966261"/>
                    <a:pt x="7965440" y="3302811"/>
                  </a:cubicBezTo>
                  <a:cubicBezTo>
                    <a:pt x="7593330" y="3639361"/>
                    <a:pt x="8097520" y="4857291"/>
                    <a:pt x="8097520" y="4857291"/>
                  </a:cubicBezTo>
                  <a:lnTo>
                    <a:pt x="8097520" y="4857291"/>
                  </a:lnTo>
                </a:path>
              </a:pathLst>
            </a:custGeom>
            <a:noFill/>
            <a:ln w="406400" cap="rnd">
              <a:solidFill>
                <a:srgbClr val="353348"/>
              </a:solidFill>
              <a:round/>
            </a:ln>
            <a:effectLst>
              <a:outerShdw blurRad="127000" dist="38100" sx="101000" sy="101000" algn="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4D1490-F2B6-4AA8-AE2F-09A4065DB84A}"/>
                </a:ext>
              </a:extLst>
            </p:cNvPr>
            <p:cNvSpPr/>
            <p:nvPr/>
          </p:nvSpPr>
          <p:spPr>
            <a:xfrm>
              <a:off x="-100013" y="1055321"/>
              <a:ext cx="11674844" cy="5739034"/>
            </a:xfrm>
            <a:custGeom>
              <a:avLst/>
              <a:gdLst>
                <a:gd name="connsiteX0" fmla="*/ 0 w 9785916"/>
                <a:gd name="connsiteY0" fmla="*/ 3660459 h 4788219"/>
                <a:gd name="connsiteX1" fmla="*/ 2489200 w 9785916"/>
                <a:gd name="connsiteY1" fmla="*/ 3142299 h 4788219"/>
                <a:gd name="connsiteX2" fmla="*/ 2651760 w 9785916"/>
                <a:gd name="connsiteY2" fmla="*/ 866459 h 4788219"/>
                <a:gd name="connsiteX3" fmla="*/ 4226560 w 9785916"/>
                <a:gd name="connsiteY3" fmla="*/ 795339 h 4788219"/>
                <a:gd name="connsiteX4" fmla="*/ 5466080 w 9785916"/>
                <a:gd name="connsiteY4" fmla="*/ 2859 h 4788219"/>
                <a:gd name="connsiteX5" fmla="*/ 6085840 w 9785916"/>
                <a:gd name="connsiteY5" fmla="*/ 551499 h 4788219"/>
                <a:gd name="connsiteX6" fmla="*/ 5892800 w 9785916"/>
                <a:gd name="connsiteY6" fmla="*/ 1120459 h 4788219"/>
                <a:gd name="connsiteX7" fmla="*/ 4866640 w 9785916"/>
                <a:gd name="connsiteY7" fmla="*/ 1557339 h 4788219"/>
                <a:gd name="connsiteX8" fmla="*/ 4917440 w 9785916"/>
                <a:gd name="connsiteY8" fmla="*/ 2471739 h 4788219"/>
                <a:gd name="connsiteX9" fmla="*/ 6532880 w 9785916"/>
                <a:gd name="connsiteY9" fmla="*/ 2085659 h 4788219"/>
                <a:gd name="connsiteX10" fmla="*/ 7731760 w 9785916"/>
                <a:gd name="connsiteY10" fmla="*/ 2207579 h 4788219"/>
                <a:gd name="connsiteX11" fmla="*/ 8869680 w 9785916"/>
                <a:gd name="connsiteY11" fmla="*/ 1140779 h 4788219"/>
                <a:gd name="connsiteX12" fmla="*/ 9784080 w 9785916"/>
                <a:gd name="connsiteY12" fmla="*/ 1689419 h 4788219"/>
                <a:gd name="connsiteX13" fmla="*/ 9072880 w 9785916"/>
                <a:gd name="connsiteY13" fmla="*/ 2928939 h 4788219"/>
                <a:gd name="connsiteX14" fmla="*/ 7965440 w 9785916"/>
                <a:gd name="connsiteY14" fmla="*/ 3233739 h 4788219"/>
                <a:gd name="connsiteX15" fmla="*/ 8097520 w 9785916"/>
                <a:gd name="connsiteY15" fmla="*/ 4788219 h 4788219"/>
                <a:gd name="connsiteX16" fmla="*/ 8097520 w 9785916"/>
                <a:gd name="connsiteY16" fmla="*/ 4788219 h 4788219"/>
                <a:gd name="connsiteX0" fmla="*/ 0 w 9785916"/>
                <a:gd name="connsiteY0" fmla="*/ 3660459 h 4788219"/>
                <a:gd name="connsiteX1" fmla="*/ 2489200 w 9785916"/>
                <a:gd name="connsiteY1" fmla="*/ 3142299 h 4788219"/>
                <a:gd name="connsiteX2" fmla="*/ 2651760 w 9785916"/>
                <a:gd name="connsiteY2" fmla="*/ 866459 h 4788219"/>
                <a:gd name="connsiteX3" fmla="*/ 4226560 w 9785916"/>
                <a:gd name="connsiteY3" fmla="*/ 795339 h 4788219"/>
                <a:gd name="connsiteX4" fmla="*/ 5466080 w 9785916"/>
                <a:gd name="connsiteY4" fmla="*/ 2859 h 4788219"/>
                <a:gd name="connsiteX5" fmla="*/ 6085840 w 9785916"/>
                <a:gd name="connsiteY5" fmla="*/ 551499 h 4788219"/>
                <a:gd name="connsiteX6" fmla="*/ 5892800 w 9785916"/>
                <a:gd name="connsiteY6" fmla="*/ 1120459 h 4788219"/>
                <a:gd name="connsiteX7" fmla="*/ 4866640 w 9785916"/>
                <a:gd name="connsiteY7" fmla="*/ 1557339 h 4788219"/>
                <a:gd name="connsiteX8" fmla="*/ 4917440 w 9785916"/>
                <a:gd name="connsiteY8" fmla="*/ 2471739 h 4788219"/>
                <a:gd name="connsiteX9" fmla="*/ 6532880 w 9785916"/>
                <a:gd name="connsiteY9" fmla="*/ 2085659 h 4788219"/>
                <a:gd name="connsiteX10" fmla="*/ 7731760 w 9785916"/>
                <a:gd name="connsiteY10" fmla="*/ 2207579 h 4788219"/>
                <a:gd name="connsiteX11" fmla="*/ 8869680 w 9785916"/>
                <a:gd name="connsiteY11" fmla="*/ 1140779 h 4788219"/>
                <a:gd name="connsiteX12" fmla="*/ 9784080 w 9785916"/>
                <a:gd name="connsiteY12" fmla="*/ 1689419 h 4788219"/>
                <a:gd name="connsiteX13" fmla="*/ 9072880 w 9785916"/>
                <a:gd name="connsiteY13" fmla="*/ 2928939 h 4788219"/>
                <a:gd name="connsiteX14" fmla="*/ 7965440 w 9785916"/>
                <a:gd name="connsiteY14" fmla="*/ 3233739 h 4788219"/>
                <a:gd name="connsiteX15" fmla="*/ 8097520 w 9785916"/>
                <a:gd name="connsiteY15" fmla="*/ 4788219 h 4788219"/>
                <a:gd name="connsiteX16" fmla="*/ 8097520 w 9785916"/>
                <a:gd name="connsiteY16" fmla="*/ 4788219 h 4788219"/>
                <a:gd name="connsiteX0" fmla="*/ 0 w 9785916"/>
                <a:gd name="connsiteY0" fmla="*/ 3660459 h 4788219"/>
                <a:gd name="connsiteX1" fmla="*/ 2489200 w 9785916"/>
                <a:gd name="connsiteY1" fmla="*/ 3142299 h 4788219"/>
                <a:gd name="connsiteX2" fmla="*/ 2522220 w 9785916"/>
                <a:gd name="connsiteY2" fmla="*/ 874079 h 4788219"/>
                <a:gd name="connsiteX3" fmla="*/ 4226560 w 9785916"/>
                <a:gd name="connsiteY3" fmla="*/ 795339 h 4788219"/>
                <a:gd name="connsiteX4" fmla="*/ 5466080 w 9785916"/>
                <a:gd name="connsiteY4" fmla="*/ 2859 h 4788219"/>
                <a:gd name="connsiteX5" fmla="*/ 6085840 w 9785916"/>
                <a:gd name="connsiteY5" fmla="*/ 551499 h 4788219"/>
                <a:gd name="connsiteX6" fmla="*/ 5892800 w 9785916"/>
                <a:gd name="connsiteY6" fmla="*/ 1120459 h 4788219"/>
                <a:gd name="connsiteX7" fmla="*/ 4866640 w 9785916"/>
                <a:gd name="connsiteY7" fmla="*/ 1557339 h 4788219"/>
                <a:gd name="connsiteX8" fmla="*/ 4917440 w 9785916"/>
                <a:gd name="connsiteY8" fmla="*/ 2471739 h 4788219"/>
                <a:gd name="connsiteX9" fmla="*/ 6532880 w 9785916"/>
                <a:gd name="connsiteY9" fmla="*/ 2085659 h 4788219"/>
                <a:gd name="connsiteX10" fmla="*/ 7731760 w 9785916"/>
                <a:gd name="connsiteY10" fmla="*/ 2207579 h 4788219"/>
                <a:gd name="connsiteX11" fmla="*/ 8869680 w 9785916"/>
                <a:gd name="connsiteY11" fmla="*/ 1140779 h 4788219"/>
                <a:gd name="connsiteX12" fmla="*/ 9784080 w 9785916"/>
                <a:gd name="connsiteY12" fmla="*/ 1689419 h 4788219"/>
                <a:gd name="connsiteX13" fmla="*/ 9072880 w 9785916"/>
                <a:gd name="connsiteY13" fmla="*/ 2928939 h 4788219"/>
                <a:gd name="connsiteX14" fmla="*/ 7965440 w 9785916"/>
                <a:gd name="connsiteY14" fmla="*/ 3233739 h 4788219"/>
                <a:gd name="connsiteX15" fmla="*/ 8097520 w 9785916"/>
                <a:gd name="connsiteY15" fmla="*/ 4788219 h 4788219"/>
                <a:gd name="connsiteX16" fmla="*/ 8097520 w 9785916"/>
                <a:gd name="connsiteY16" fmla="*/ 4788219 h 4788219"/>
                <a:gd name="connsiteX0" fmla="*/ 0 w 9785916"/>
                <a:gd name="connsiteY0" fmla="*/ 3661027 h 4788787"/>
                <a:gd name="connsiteX1" fmla="*/ 2489200 w 9785916"/>
                <a:gd name="connsiteY1" fmla="*/ 3142867 h 4788787"/>
                <a:gd name="connsiteX2" fmla="*/ 2522220 w 9785916"/>
                <a:gd name="connsiteY2" fmla="*/ 874647 h 4788787"/>
                <a:gd name="connsiteX3" fmla="*/ 4226560 w 9785916"/>
                <a:gd name="connsiteY3" fmla="*/ 795907 h 4788787"/>
                <a:gd name="connsiteX4" fmla="*/ 5466080 w 9785916"/>
                <a:gd name="connsiteY4" fmla="*/ 3427 h 4788787"/>
                <a:gd name="connsiteX5" fmla="*/ 6085840 w 9785916"/>
                <a:gd name="connsiteY5" fmla="*/ 552067 h 4788787"/>
                <a:gd name="connsiteX6" fmla="*/ 5892800 w 9785916"/>
                <a:gd name="connsiteY6" fmla="*/ 1121027 h 4788787"/>
                <a:gd name="connsiteX7" fmla="*/ 4866640 w 9785916"/>
                <a:gd name="connsiteY7" fmla="*/ 1557907 h 4788787"/>
                <a:gd name="connsiteX8" fmla="*/ 4917440 w 9785916"/>
                <a:gd name="connsiteY8" fmla="*/ 2472307 h 4788787"/>
                <a:gd name="connsiteX9" fmla="*/ 6532880 w 9785916"/>
                <a:gd name="connsiteY9" fmla="*/ 2086227 h 4788787"/>
                <a:gd name="connsiteX10" fmla="*/ 7731760 w 9785916"/>
                <a:gd name="connsiteY10" fmla="*/ 2208147 h 4788787"/>
                <a:gd name="connsiteX11" fmla="*/ 8869680 w 9785916"/>
                <a:gd name="connsiteY11" fmla="*/ 1141347 h 4788787"/>
                <a:gd name="connsiteX12" fmla="*/ 9784080 w 9785916"/>
                <a:gd name="connsiteY12" fmla="*/ 1689987 h 4788787"/>
                <a:gd name="connsiteX13" fmla="*/ 9072880 w 9785916"/>
                <a:gd name="connsiteY13" fmla="*/ 2929507 h 4788787"/>
                <a:gd name="connsiteX14" fmla="*/ 7965440 w 9785916"/>
                <a:gd name="connsiteY14" fmla="*/ 3234307 h 4788787"/>
                <a:gd name="connsiteX15" fmla="*/ 8097520 w 9785916"/>
                <a:gd name="connsiteY15" fmla="*/ 4788787 h 4788787"/>
                <a:gd name="connsiteX16" fmla="*/ 8097520 w 9785916"/>
                <a:gd name="connsiteY16" fmla="*/ 4788787 h 4788787"/>
                <a:gd name="connsiteX0" fmla="*/ 0 w 9785916"/>
                <a:gd name="connsiteY0" fmla="*/ 3661027 h 4788787"/>
                <a:gd name="connsiteX1" fmla="*/ 2397760 w 9785916"/>
                <a:gd name="connsiteY1" fmla="*/ 3120007 h 4788787"/>
                <a:gd name="connsiteX2" fmla="*/ 2522220 w 9785916"/>
                <a:gd name="connsiteY2" fmla="*/ 874647 h 4788787"/>
                <a:gd name="connsiteX3" fmla="*/ 4226560 w 9785916"/>
                <a:gd name="connsiteY3" fmla="*/ 795907 h 4788787"/>
                <a:gd name="connsiteX4" fmla="*/ 5466080 w 9785916"/>
                <a:gd name="connsiteY4" fmla="*/ 3427 h 4788787"/>
                <a:gd name="connsiteX5" fmla="*/ 6085840 w 9785916"/>
                <a:gd name="connsiteY5" fmla="*/ 552067 h 4788787"/>
                <a:gd name="connsiteX6" fmla="*/ 5892800 w 9785916"/>
                <a:gd name="connsiteY6" fmla="*/ 1121027 h 4788787"/>
                <a:gd name="connsiteX7" fmla="*/ 4866640 w 9785916"/>
                <a:gd name="connsiteY7" fmla="*/ 1557907 h 4788787"/>
                <a:gd name="connsiteX8" fmla="*/ 4917440 w 9785916"/>
                <a:gd name="connsiteY8" fmla="*/ 2472307 h 4788787"/>
                <a:gd name="connsiteX9" fmla="*/ 6532880 w 9785916"/>
                <a:gd name="connsiteY9" fmla="*/ 2086227 h 4788787"/>
                <a:gd name="connsiteX10" fmla="*/ 7731760 w 9785916"/>
                <a:gd name="connsiteY10" fmla="*/ 2208147 h 4788787"/>
                <a:gd name="connsiteX11" fmla="*/ 8869680 w 9785916"/>
                <a:gd name="connsiteY11" fmla="*/ 1141347 h 4788787"/>
                <a:gd name="connsiteX12" fmla="*/ 9784080 w 9785916"/>
                <a:gd name="connsiteY12" fmla="*/ 1689987 h 4788787"/>
                <a:gd name="connsiteX13" fmla="*/ 9072880 w 9785916"/>
                <a:gd name="connsiteY13" fmla="*/ 2929507 h 4788787"/>
                <a:gd name="connsiteX14" fmla="*/ 7965440 w 9785916"/>
                <a:gd name="connsiteY14" fmla="*/ 3234307 h 4788787"/>
                <a:gd name="connsiteX15" fmla="*/ 8097520 w 9785916"/>
                <a:gd name="connsiteY15" fmla="*/ 4788787 h 4788787"/>
                <a:gd name="connsiteX16" fmla="*/ 8097520 w 9785916"/>
                <a:gd name="connsiteY16" fmla="*/ 4788787 h 4788787"/>
                <a:gd name="connsiteX0" fmla="*/ 0 w 9785916"/>
                <a:gd name="connsiteY0" fmla="*/ 3661027 h 4788787"/>
                <a:gd name="connsiteX1" fmla="*/ 2397760 w 9785916"/>
                <a:gd name="connsiteY1" fmla="*/ 3120007 h 4788787"/>
                <a:gd name="connsiteX2" fmla="*/ 2522220 w 9785916"/>
                <a:gd name="connsiteY2" fmla="*/ 874647 h 4788787"/>
                <a:gd name="connsiteX3" fmla="*/ 4226560 w 9785916"/>
                <a:gd name="connsiteY3" fmla="*/ 795907 h 4788787"/>
                <a:gd name="connsiteX4" fmla="*/ 5466080 w 9785916"/>
                <a:gd name="connsiteY4" fmla="*/ 3427 h 4788787"/>
                <a:gd name="connsiteX5" fmla="*/ 6085840 w 9785916"/>
                <a:gd name="connsiteY5" fmla="*/ 552067 h 4788787"/>
                <a:gd name="connsiteX6" fmla="*/ 5892800 w 9785916"/>
                <a:gd name="connsiteY6" fmla="*/ 1121027 h 4788787"/>
                <a:gd name="connsiteX7" fmla="*/ 4866640 w 9785916"/>
                <a:gd name="connsiteY7" fmla="*/ 1557907 h 4788787"/>
                <a:gd name="connsiteX8" fmla="*/ 4917440 w 9785916"/>
                <a:gd name="connsiteY8" fmla="*/ 2472307 h 4788787"/>
                <a:gd name="connsiteX9" fmla="*/ 6532880 w 9785916"/>
                <a:gd name="connsiteY9" fmla="*/ 2086227 h 4788787"/>
                <a:gd name="connsiteX10" fmla="*/ 7731760 w 9785916"/>
                <a:gd name="connsiteY10" fmla="*/ 2208147 h 4788787"/>
                <a:gd name="connsiteX11" fmla="*/ 8869680 w 9785916"/>
                <a:gd name="connsiteY11" fmla="*/ 1141347 h 4788787"/>
                <a:gd name="connsiteX12" fmla="*/ 9784080 w 9785916"/>
                <a:gd name="connsiteY12" fmla="*/ 1689987 h 4788787"/>
                <a:gd name="connsiteX13" fmla="*/ 9072880 w 9785916"/>
                <a:gd name="connsiteY13" fmla="*/ 2929507 h 4788787"/>
                <a:gd name="connsiteX14" fmla="*/ 7965440 w 9785916"/>
                <a:gd name="connsiteY14" fmla="*/ 3234307 h 4788787"/>
                <a:gd name="connsiteX15" fmla="*/ 8097520 w 9785916"/>
                <a:gd name="connsiteY15" fmla="*/ 4788787 h 4788787"/>
                <a:gd name="connsiteX16" fmla="*/ 8097520 w 9785916"/>
                <a:gd name="connsiteY16" fmla="*/ 4788787 h 4788787"/>
                <a:gd name="connsiteX0" fmla="*/ 0 w 9785916"/>
                <a:gd name="connsiteY0" fmla="*/ 3661027 h 4788787"/>
                <a:gd name="connsiteX1" fmla="*/ 2397760 w 9785916"/>
                <a:gd name="connsiteY1" fmla="*/ 3120007 h 4788787"/>
                <a:gd name="connsiteX2" fmla="*/ 2522220 w 9785916"/>
                <a:gd name="connsiteY2" fmla="*/ 874647 h 4788787"/>
                <a:gd name="connsiteX3" fmla="*/ 4226560 w 9785916"/>
                <a:gd name="connsiteY3" fmla="*/ 795907 h 4788787"/>
                <a:gd name="connsiteX4" fmla="*/ 5466080 w 9785916"/>
                <a:gd name="connsiteY4" fmla="*/ 3427 h 4788787"/>
                <a:gd name="connsiteX5" fmla="*/ 6085840 w 9785916"/>
                <a:gd name="connsiteY5" fmla="*/ 552067 h 4788787"/>
                <a:gd name="connsiteX6" fmla="*/ 5892800 w 9785916"/>
                <a:gd name="connsiteY6" fmla="*/ 1121027 h 4788787"/>
                <a:gd name="connsiteX7" fmla="*/ 4866640 w 9785916"/>
                <a:gd name="connsiteY7" fmla="*/ 1557907 h 4788787"/>
                <a:gd name="connsiteX8" fmla="*/ 4917440 w 9785916"/>
                <a:gd name="connsiteY8" fmla="*/ 2472307 h 4788787"/>
                <a:gd name="connsiteX9" fmla="*/ 6532880 w 9785916"/>
                <a:gd name="connsiteY9" fmla="*/ 2086227 h 4788787"/>
                <a:gd name="connsiteX10" fmla="*/ 7731760 w 9785916"/>
                <a:gd name="connsiteY10" fmla="*/ 2208147 h 4788787"/>
                <a:gd name="connsiteX11" fmla="*/ 8869680 w 9785916"/>
                <a:gd name="connsiteY11" fmla="*/ 1141347 h 4788787"/>
                <a:gd name="connsiteX12" fmla="*/ 9784080 w 9785916"/>
                <a:gd name="connsiteY12" fmla="*/ 1689987 h 4788787"/>
                <a:gd name="connsiteX13" fmla="*/ 9072880 w 9785916"/>
                <a:gd name="connsiteY13" fmla="*/ 2929507 h 4788787"/>
                <a:gd name="connsiteX14" fmla="*/ 7965440 w 9785916"/>
                <a:gd name="connsiteY14" fmla="*/ 3234307 h 4788787"/>
                <a:gd name="connsiteX15" fmla="*/ 8097520 w 9785916"/>
                <a:gd name="connsiteY15" fmla="*/ 4788787 h 4788787"/>
                <a:gd name="connsiteX16" fmla="*/ 8097520 w 9785916"/>
                <a:gd name="connsiteY16" fmla="*/ 4788787 h 4788787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6532880 w 9785916"/>
                <a:gd name="connsiteY9" fmla="*/ 2124188 h 4826748"/>
                <a:gd name="connsiteX10" fmla="*/ 7731760 w 9785916"/>
                <a:gd name="connsiteY10" fmla="*/ 2246108 h 4826748"/>
                <a:gd name="connsiteX11" fmla="*/ 8869680 w 9785916"/>
                <a:gd name="connsiteY11" fmla="*/ 1179308 h 4826748"/>
                <a:gd name="connsiteX12" fmla="*/ 9784080 w 9785916"/>
                <a:gd name="connsiteY12" fmla="*/ 1727948 h 4826748"/>
                <a:gd name="connsiteX13" fmla="*/ 9072880 w 9785916"/>
                <a:gd name="connsiteY13" fmla="*/ 2967468 h 4826748"/>
                <a:gd name="connsiteX14" fmla="*/ 7965440 w 9785916"/>
                <a:gd name="connsiteY14" fmla="*/ 3272268 h 4826748"/>
                <a:gd name="connsiteX15" fmla="*/ 8097520 w 9785916"/>
                <a:gd name="connsiteY15" fmla="*/ 4826748 h 4826748"/>
                <a:gd name="connsiteX16" fmla="*/ 8097520 w 9785916"/>
                <a:gd name="connsiteY16" fmla="*/ 4826748 h 4826748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5582920 w 9785916"/>
                <a:gd name="connsiteY9" fmla="*/ 2383268 h 4826748"/>
                <a:gd name="connsiteX10" fmla="*/ 6532880 w 9785916"/>
                <a:gd name="connsiteY10" fmla="*/ 2124188 h 4826748"/>
                <a:gd name="connsiteX11" fmla="*/ 7731760 w 9785916"/>
                <a:gd name="connsiteY11" fmla="*/ 2246108 h 4826748"/>
                <a:gd name="connsiteX12" fmla="*/ 8869680 w 9785916"/>
                <a:gd name="connsiteY12" fmla="*/ 1179308 h 4826748"/>
                <a:gd name="connsiteX13" fmla="*/ 9784080 w 9785916"/>
                <a:gd name="connsiteY13" fmla="*/ 1727948 h 4826748"/>
                <a:gd name="connsiteX14" fmla="*/ 9072880 w 9785916"/>
                <a:gd name="connsiteY14" fmla="*/ 2967468 h 4826748"/>
                <a:gd name="connsiteX15" fmla="*/ 7965440 w 9785916"/>
                <a:gd name="connsiteY15" fmla="*/ 3272268 h 4826748"/>
                <a:gd name="connsiteX16" fmla="*/ 8097520 w 9785916"/>
                <a:gd name="connsiteY16" fmla="*/ 4826748 h 4826748"/>
                <a:gd name="connsiteX17" fmla="*/ 8097520 w 9785916"/>
                <a:gd name="connsiteY17" fmla="*/ 4826748 h 4826748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5598160 w 9785916"/>
                <a:gd name="connsiteY9" fmla="*/ 2718548 h 4826748"/>
                <a:gd name="connsiteX10" fmla="*/ 6532880 w 9785916"/>
                <a:gd name="connsiteY10" fmla="*/ 2124188 h 4826748"/>
                <a:gd name="connsiteX11" fmla="*/ 7731760 w 9785916"/>
                <a:gd name="connsiteY11" fmla="*/ 2246108 h 4826748"/>
                <a:gd name="connsiteX12" fmla="*/ 8869680 w 9785916"/>
                <a:gd name="connsiteY12" fmla="*/ 1179308 h 4826748"/>
                <a:gd name="connsiteX13" fmla="*/ 9784080 w 9785916"/>
                <a:gd name="connsiteY13" fmla="*/ 1727948 h 4826748"/>
                <a:gd name="connsiteX14" fmla="*/ 9072880 w 9785916"/>
                <a:gd name="connsiteY14" fmla="*/ 2967468 h 4826748"/>
                <a:gd name="connsiteX15" fmla="*/ 7965440 w 9785916"/>
                <a:gd name="connsiteY15" fmla="*/ 3272268 h 4826748"/>
                <a:gd name="connsiteX16" fmla="*/ 8097520 w 9785916"/>
                <a:gd name="connsiteY16" fmla="*/ 4826748 h 4826748"/>
                <a:gd name="connsiteX17" fmla="*/ 8097520 w 9785916"/>
                <a:gd name="connsiteY17" fmla="*/ 4826748 h 4826748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5598160 w 9785916"/>
                <a:gd name="connsiteY9" fmla="*/ 2718548 h 4826748"/>
                <a:gd name="connsiteX10" fmla="*/ 6532880 w 9785916"/>
                <a:gd name="connsiteY10" fmla="*/ 2124188 h 4826748"/>
                <a:gd name="connsiteX11" fmla="*/ 7724140 w 9785916"/>
                <a:gd name="connsiteY11" fmla="*/ 2215628 h 4826748"/>
                <a:gd name="connsiteX12" fmla="*/ 8869680 w 9785916"/>
                <a:gd name="connsiteY12" fmla="*/ 1179308 h 4826748"/>
                <a:gd name="connsiteX13" fmla="*/ 9784080 w 9785916"/>
                <a:gd name="connsiteY13" fmla="*/ 1727948 h 4826748"/>
                <a:gd name="connsiteX14" fmla="*/ 9072880 w 9785916"/>
                <a:gd name="connsiteY14" fmla="*/ 2967468 h 4826748"/>
                <a:gd name="connsiteX15" fmla="*/ 7965440 w 9785916"/>
                <a:gd name="connsiteY15" fmla="*/ 3272268 h 4826748"/>
                <a:gd name="connsiteX16" fmla="*/ 8097520 w 9785916"/>
                <a:gd name="connsiteY16" fmla="*/ 4826748 h 4826748"/>
                <a:gd name="connsiteX17" fmla="*/ 8097520 w 9785916"/>
                <a:gd name="connsiteY17" fmla="*/ 4826748 h 4826748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5598160 w 9785916"/>
                <a:gd name="connsiteY9" fmla="*/ 2718548 h 4826748"/>
                <a:gd name="connsiteX10" fmla="*/ 6532880 w 9785916"/>
                <a:gd name="connsiteY10" fmla="*/ 2124188 h 4826748"/>
                <a:gd name="connsiteX11" fmla="*/ 7724140 w 9785916"/>
                <a:gd name="connsiteY11" fmla="*/ 2215628 h 4826748"/>
                <a:gd name="connsiteX12" fmla="*/ 8869680 w 9785916"/>
                <a:gd name="connsiteY12" fmla="*/ 1179308 h 4826748"/>
                <a:gd name="connsiteX13" fmla="*/ 9784080 w 9785916"/>
                <a:gd name="connsiteY13" fmla="*/ 1727948 h 4826748"/>
                <a:gd name="connsiteX14" fmla="*/ 9072880 w 9785916"/>
                <a:gd name="connsiteY14" fmla="*/ 2967468 h 4826748"/>
                <a:gd name="connsiteX15" fmla="*/ 7965440 w 9785916"/>
                <a:gd name="connsiteY15" fmla="*/ 3272268 h 4826748"/>
                <a:gd name="connsiteX16" fmla="*/ 8097520 w 9785916"/>
                <a:gd name="connsiteY16" fmla="*/ 4826748 h 4826748"/>
                <a:gd name="connsiteX17" fmla="*/ 8097520 w 9785916"/>
                <a:gd name="connsiteY17" fmla="*/ 4826748 h 4826748"/>
                <a:gd name="connsiteX0" fmla="*/ 0 w 9785916"/>
                <a:gd name="connsiteY0" fmla="*/ 3698988 h 4826748"/>
                <a:gd name="connsiteX1" fmla="*/ 2397760 w 9785916"/>
                <a:gd name="connsiteY1" fmla="*/ 3157968 h 4826748"/>
                <a:gd name="connsiteX2" fmla="*/ 2522220 w 9785916"/>
                <a:gd name="connsiteY2" fmla="*/ 912608 h 4826748"/>
                <a:gd name="connsiteX3" fmla="*/ 4226560 w 9785916"/>
                <a:gd name="connsiteY3" fmla="*/ 833868 h 4826748"/>
                <a:gd name="connsiteX4" fmla="*/ 5481320 w 9785916"/>
                <a:gd name="connsiteY4" fmla="*/ 3288 h 4826748"/>
                <a:gd name="connsiteX5" fmla="*/ 6085840 w 9785916"/>
                <a:gd name="connsiteY5" fmla="*/ 590028 h 4826748"/>
                <a:gd name="connsiteX6" fmla="*/ 5892800 w 9785916"/>
                <a:gd name="connsiteY6" fmla="*/ 1158988 h 4826748"/>
                <a:gd name="connsiteX7" fmla="*/ 4866640 w 9785916"/>
                <a:gd name="connsiteY7" fmla="*/ 1595868 h 4826748"/>
                <a:gd name="connsiteX8" fmla="*/ 4917440 w 9785916"/>
                <a:gd name="connsiteY8" fmla="*/ 2510268 h 4826748"/>
                <a:gd name="connsiteX9" fmla="*/ 5598160 w 9785916"/>
                <a:gd name="connsiteY9" fmla="*/ 2718548 h 4826748"/>
                <a:gd name="connsiteX10" fmla="*/ 6532880 w 9785916"/>
                <a:gd name="connsiteY10" fmla="*/ 2124188 h 4826748"/>
                <a:gd name="connsiteX11" fmla="*/ 7724140 w 9785916"/>
                <a:gd name="connsiteY11" fmla="*/ 2215628 h 4826748"/>
                <a:gd name="connsiteX12" fmla="*/ 8869680 w 9785916"/>
                <a:gd name="connsiteY12" fmla="*/ 1179308 h 4826748"/>
                <a:gd name="connsiteX13" fmla="*/ 9784080 w 9785916"/>
                <a:gd name="connsiteY13" fmla="*/ 1727948 h 4826748"/>
                <a:gd name="connsiteX14" fmla="*/ 9072880 w 9785916"/>
                <a:gd name="connsiteY14" fmla="*/ 2967468 h 4826748"/>
                <a:gd name="connsiteX15" fmla="*/ 7965440 w 9785916"/>
                <a:gd name="connsiteY15" fmla="*/ 3272268 h 4826748"/>
                <a:gd name="connsiteX16" fmla="*/ 8097520 w 9785916"/>
                <a:gd name="connsiteY16" fmla="*/ 4826748 h 4826748"/>
                <a:gd name="connsiteX17" fmla="*/ 8097520 w 9785916"/>
                <a:gd name="connsiteY17" fmla="*/ 4826748 h 4826748"/>
                <a:gd name="connsiteX0" fmla="*/ 0 w 9786182"/>
                <a:gd name="connsiteY0" fmla="*/ 3698988 h 4826748"/>
                <a:gd name="connsiteX1" fmla="*/ 2397760 w 9786182"/>
                <a:gd name="connsiteY1" fmla="*/ 3157968 h 4826748"/>
                <a:gd name="connsiteX2" fmla="*/ 2522220 w 9786182"/>
                <a:gd name="connsiteY2" fmla="*/ 912608 h 4826748"/>
                <a:gd name="connsiteX3" fmla="*/ 4226560 w 9786182"/>
                <a:gd name="connsiteY3" fmla="*/ 833868 h 4826748"/>
                <a:gd name="connsiteX4" fmla="*/ 5481320 w 9786182"/>
                <a:gd name="connsiteY4" fmla="*/ 3288 h 4826748"/>
                <a:gd name="connsiteX5" fmla="*/ 6085840 w 9786182"/>
                <a:gd name="connsiteY5" fmla="*/ 590028 h 4826748"/>
                <a:gd name="connsiteX6" fmla="*/ 5892800 w 9786182"/>
                <a:gd name="connsiteY6" fmla="*/ 1158988 h 4826748"/>
                <a:gd name="connsiteX7" fmla="*/ 4866640 w 9786182"/>
                <a:gd name="connsiteY7" fmla="*/ 1595868 h 4826748"/>
                <a:gd name="connsiteX8" fmla="*/ 4917440 w 9786182"/>
                <a:gd name="connsiteY8" fmla="*/ 2510268 h 4826748"/>
                <a:gd name="connsiteX9" fmla="*/ 5598160 w 9786182"/>
                <a:gd name="connsiteY9" fmla="*/ 2718548 h 4826748"/>
                <a:gd name="connsiteX10" fmla="*/ 6532880 w 9786182"/>
                <a:gd name="connsiteY10" fmla="*/ 2124188 h 4826748"/>
                <a:gd name="connsiteX11" fmla="*/ 7724140 w 9786182"/>
                <a:gd name="connsiteY11" fmla="*/ 2215628 h 4826748"/>
                <a:gd name="connsiteX12" fmla="*/ 8854440 w 9786182"/>
                <a:gd name="connsiteY12" fmla="*/ 1217408 h 4826748"/>
                <a:gd name="connsiteX13" fmla="*/ 9784080 w 9786182"/>
                <a:gd name="connsiteY13" fmla="*/ 1727948 h 4826748"/>
                <a:gd name="connsiteX14" fmla="*/ 9072880 w 9786182"/>
                <a:gd name="connsiteY14" fmla="*/ 2967468 h 4826748"/>
                <a:gd name="connsiteX15" fmla="*/ 7965440 w 9786182"/>
                <a:gd name="connsiteY15" fmla="*/ 3272268 h 4826748"/>
                <a:gd name="connsiteX16" fmla="*/ 8097520 w 9786182"/>
                <a:gd name="connsiteY16" fmla="*/ 4826748 h 4826748"/>
                <a:gd name="connsiteX17" fmla="*/ 8097520 w 9786182"/>
                <a:gd name="connsiteY17" fmla="*/ 4826748 h 4826748"/>
                <a:gd name="connsiteX0" fmla="*/ 0 w 9814961"/>
                <a:gd name="connsiteY0" fmla="*/ 3698988 h 4826748"/>
                <a:gd name="connsiteX1" fmla="*/ 2397760 w 9814961"/>
                <a:gd name="connsiteY1" fmla="*/ 3157968 h 4826748"/>
                <a:gd name="connsiteX2" fmla="*/ 2522220 w 9814961"/>
                <a:gd name="connsiteY2" fmla="*/ 912608 h 4826748"/>
                <a:gd name="connsiteX3" fmla="*/ 4226560 w 9814961"/>
                <a:gd name="connsiteY3" fmla="*/ 833868 h 4826748"/>
                <a:gd name="connsiteX4" fmla="*/ 5481320 w 9814961"/>
                <a:gd name="connsiteY4" fmla="*/ 3288 h 4826748"/>
                <a:gd name="connsiteX5" fmla="*/ 6085840 w 9814961"/>
                <a:gd name="connsiteY5" fmla="*/ 590028 h 4826748"/>
                <a:gd name="connsiteX6" fmla="*/ 5892800 w 9814961"/>
                <a:gd name="connsiteY6" fmla="*/ 1158988 h 4826748"/>
                <a:gd name="connsiteX7" fmla="*/ 4866640 w 9814961"/>
                <a:gd name="connsiteY7" fmla="*/ 1595868 h 4826748"/>
                <a:gd name="connsiteX8" fmla="*/ 4917440 w 9814961"/>
                <a:gd name="connsiteY8" fmla="*/ 2510268 h 4826748"/>
                <a:gd name="connsiteX9" fmla="*/ 5598160 w 9814961"/>
                <a:gd name="connsiteY9" fmla="*/ 2718548 h 4826748"/>
                <a:gd name="connsiteX10" fmla="*/ 6532880 w 9814961"/>
                <a:gd name="connsiteY10" fmla="*/ 2124188 h 4826748"/>
                <a:gd name="connsiteX11" fmla="*/ 7724140 w 9814961"/>
                <a:gd name="connsiteY11" fmla="*/ 2215628 h 4826748"/>
                <a:gd name="connsiteX12" fmla="*/ 8854440 w 9814961"/>
                <a:gd name="connsiteY12" fmla="*/ 1217408 h 4826748"/>
                <a:gd name="connsiteX13" fmla="*/ 9784080 w 9814961"/>
                <a:gd name="connsiteY13" fmla="*/ 1727948 h 4826748"/>
                <a:gd name="connsiteX14" fmla="*/ 9545320 w 9814961"/>
                <a:gd name="connsiteY14" fmla="*/ 2360408 h 4826748"/>
                <a:gd name="connsiteX15" fmla="*/ 9072880 w 9814961"/>
                <a:gd name="connsiteY15" fmla="*/ 2967468 h 4826748"/>
                <a:gd name="connsiteX16" fmla="*/ 7965440 w 9814961"/>
                <a:gd name="connsiteY16" fmla="*/ 3272268 h 4826748"/>
                <a:gd name="connsiteX17" fmla="*/ 8097520 w 9814961"/>
                <a:gd name="connsiteY17" fmla="*/ 4826748 h 4826748"/>
                <a:gd name="connsiteX18" fmla="*/ 8097520 w 9814961"/>
                <a:gd name="connsiteY18" fmla="*/ 4826748 h 4826748"/>
                <a:gd name="connsiteX0" fmla="*/ 0 w 9867922"/>
                <a:gd name="connsiteY0" fmla="*/ 3698988 h 4826748"/>
                <a:gd name="connsiteX1" fmla="*/ 2397760 w 9867922"/>
                <a:gd name="connsiteY1" fmla="*/ 3157968 h 4826748"/>
                <a:gd name="connsiteX2" fmla="*/ 2522220 w 9867922"/>
                <a:gd name="connsiteY2" fmla="*/ 912608 h 4826748"/>
                <a:gd name="connsiteX3" fmla="*/ 4226560 w 9867922"/>
                <a:gd name="connsiteY3" fmla="*/ 833868 h 4826748"/>
                <a:gd name="connsiteX4" fmla="*/ 5481320 w 9867922"/>
                <a:gd name="connsiteY4" fmla="*/ 3288 h 4826748"/>
                <a:gd name="connsiteX5" fmla="*/ 6085840 w 9867922"/>
                <a:gd name="connsiteY5" fmla="*/ 590028 h 4826748"/>
                <a:gd name="connsiteX6" fmla="*/ 5892800 w 9867922"/>
                <a:gd name="connsiteY6" fmla="*/ 1158988 h 4826748"/>
                <a:gd name="connsiteX7" fmla="*/ 4866640 w 9867922"/>
                <a:gd name="connsiteY7" fmla="*/ 1595868 h 4826748"/>
                <a:gd name="connsiteX8" fmla="*/ 4917440 w 9867922"/>
                <a:gd name="connsiteY8" fmla="*/ 2510268 h 4826748"/>
                <a:gd name="connsiteX9" fmla="*/ 5598160 w 9867922"/>
                <a:gd name="connsiteY9" fmla="*/ 2718548 h 4826748"/>
                <a:gd name="connsiteX10" fmla="*/ 6532880 w 9867922"/>
                <a:gd name="connsiteY10" fmla="*/ 2124188 h 4826748"/>
                <a:gd name="connsiteX11" fmla="*/ 7724140 w 9867922"/>
                <a:gd name="connsiteY11" fmla="*/ 2215628 h 4826748"/>
                <a:gd name="connsiteX12" fmla="*/ 8854440 w 9867922"/>
                <a:gd name="connsiteY12" fmla="*/ 1217408 h 4826748"/>
                <a:gd name="connsiteX13" fmla="*/ 9784080 w 9867922"/>
                <a:gd name="connsiteY13" fmla="*/ 1727948 h 4826748"/>
                <a:gd name="connsiteX14" fmla="*/ 9743440 w 9867922"/>
                <a:gd name="connsiteY14" fmla="*/ 2505188 h 4826748"/>
                <a:gd name="connsiteX15" fmla="*/ 9072880 w 9867922"/>
                <a:gd name="connsiteY15" fmla="*/ 2967468 h 4826748"/>
                <a:gd name="connsiteX16" fmla="*/ 7965440 w 9867922"/>
                <a:gd name="connsiteY16" fmla="*/ 3272268 h 4826748"/>
                <a:gd name="connsiteX17" fmla="*/ 8097520 w 9867922"/>
                <a:gd name="connsiteY17" fmla="*/ 4826748 h 4826748"/>
                <a:gd name="connsiteX18" fmla="*/ 8097520 w 9867922"/>
                <a:gd name="connsiteY18" fmla="*/ 4826748 h 4826748"/>
                <a:gd name="connsiteX0" fmla="*/ 0 w 9881126"/>
                <a:gd name="connsiteY0" fmla="*/ 3698988 h 4826748"/>
                <a:gd name="connsiteX1" fmla="*/ 2397760 w 9881126"/>
                <a:gd name="connsiteY1" fmla="*/ 3157968 h 4826748"/>
                <a:gd name="connsiteX2" fmla="*/ 2522220 w 9881126"/>
                <a:gd name="connsiteY2" fmla="*/ 912608 h 4826748"/>
                <a:gd name="connsiteX3" fmla="*/ 4226560 w 9881126"/>
                <a:gd name="connsiteY3" fmla="*/ 833868 h 4826748"/>
                <a:gd name="connsiteX4" fmla="*/ 5481320 w 9881126"/>
                <a:gd name="connsiteY4" fmla="*/ 3288 h 4826748"/>
                <a:gd name="connsiteX5" fmla="*/ 6085840 w 9881126"/>
                <a:gd name="connsiteY5" fmla="*/ 590028 h 4826748"/>
                <a:gd name="connsiteX6" fmla="*/ 5892800 w 9881126"/>
                <a:gd name="connsiteY6" fmla="*/ 1158988 h 4826748"/>
                <a:gd name="connsiteX7" fmla="*/ 4866640 w 9881126"/>
                <a:gd name="connsiteY7" fmla="*/ 1595868 h 4826748"/>
                <a:gd name="connsiteX8" fmla="*/ 4917440 w 9881126"/>
                <a:gd name="connsiteY8" fmla="*/ 2510268 h 4826748"/>
                <a:gd name="connsiteX9" fmla="*/ 5598160 w 9881126"/>
                <a:gd name="connsiteY9" fmla="*/ 2718548 h 4826748"/>
                <a:gd name="connsiteX10" fmla="*/ 6532880 w 9881126"/>
                <a:gd name="connsiteY10" fmla="*/ 2124188 h 4826748"/>
                <a:gd name="connsiteX11" fmla="*/ 7724140 w 9881126"/>
                <a:gd name="connsiteY11" fmla="*/ 2215628 h 4826748"/>
                <a:gd name="connsiteX12" fmla="*/ 8854440 w 9881126"/>
                <a:gd name="connsiteY12" fmla="*/ 1217408 h 4826748"/>
                <a:gd name="connsiteX13" fmla="*/ 9784080 w 9881126"/>
                <a:gd name="connsiteY13" fmla="*/ 1727948 h 4826748"/>
                <a:gd name="connsiteX14" fmla="*/ 9743440 w 9881126"/>
                <a:gd name="connsiteY14" fmla="*/ 2505188 h 4826748"/>
                <a:gd name="connsiteX15" fmla="*/ 9072880 w 9881126"/>
                <a:gd name="connsiteY15" fmla="*/ 2967468 h 4826748"/>
                <a:gd name="connsiteX16" fmla="*/ 7965440 w 9881126"/>
                <a:gd name="connsiteY16" fmla="*/ 3272268 h 4826748"/>
                <a:gd name="connsiteX17" fmla="*/ 8097520 w 9881126"/>
                <a:gd name="connsiteY17" fmla="*/ 4826748 h 4826748"/>
                <a:gd name="connsiteX18" fmla="*/ 8097520 w 9881126"/>
                <a:gd name="connsiteY18" fmla="*/ 4826748 h 4826748"/>
                <a:gd name="connsiteX0" fmla="*/ 0 w 9881126"/>
                <a:gd name="connsiteY0" fmla="*/ 3698988 h 4826748"/>
                <a:gd name="connsiteX1" fmla="*/ 2397760 w 9881126"/>
                <a:gd name="connsiteY1" fmla="*/ 3157968 h 4826748"/>
                <a:gd name="connsiteX2" fmla="*/ 2522220 w 9881126"/>
                <a:gd name="connsiteY2" fmla="*/ 912608 h 4826748"/>
                <a:gd name="connsiteX3" fmla="*/ 4226560 w 9881126"/>
                <a:gd name="connsiteY3" fmla="*/ 833868 h 4826748"/>
                <a:gd name="connsiteX4" fmla="*/ 5481320 w 9881126"/>
                <a:gd name="connsiteY4" fmla="*/ 3288 h 4826748"/>
                <a:gd name="connsiteX5" fmla="*/ 6085840 w 9881126"/>
                <a:gd name="connsiteY5" fmla="*/ 590028 h 4826748"/>
                <a:gd name="connsiteX6" fmla="*/ 5892800 w 9881126"/>
                <a:gd name="connsiteY6" fmla="*/ 1158988 h 4826748"/>
                <a:gd name="connsiteX7" fmla="*/ 4866640 w 9881126"/>
                <a:gd name="connsiteY7" fmla="*/ 1595868 h 4826748"/>
                <a:gd name="connsiteX8" fmla="*/ 4917440 w 9881126"/>
                <a:gd name="connsiteY8" fmla="*/ 2510268 h 4826748"/>
                <a:gd name="connsiteX9" fmla="*/ 5598160 w 9881126"/>
                <a:gd name="connsiteY9" fmla="*/ 2718548 h 4826748"/>
                <a:gd name="connsiteX10" fmla="*/ 6532880 w 9881126"/>
                <a:gd name="connsiteY10" fmla="*/ 2124188 h 4826748"/>
                <a:gd name="connsiteX11" fmla="*/ 7724140 w 9881126"/>
                <a:gd name="connsiteY11" fmla="*/ 2215628 h 4826748"/>
                <a:gd name="connsiteX12" fmla="*/ 8854440 w 9881126"/>
                <a:gd name="connsiteY12" fmla="*/ 1217408 h 4826748"/>
                <a:gd name="connsiteX13" fmla="*/ 9784080 w 9881126"/>
                <a:gd name="connsiteY13" fmla="*/ 1727948 h 4826748"/>
                <a:gd name="connsiteX14" fmla="*/ 9743440 w 9881126"/>
                <a:gd name="connsiteY14" fmla="*/ 2505188 h 4826748"/>
                <a:gd name="connsiteX15" fmla="*/ 9050020 w 9881126"/>
                <a:gd name="connsiteY15" fmla="*/ 2944608 h 4826748"/>
                <a:gd name="connsiteX16" fmla="*/ 7965440 w 9881126"/>
                <a:gd name="connsiteY16" fmla="*/ 3272268 h 4826748"/>
                <a:gd name="connsiteX17" fmla="*/ 8097520 w 9881126"/>
                <a:gd name="connsiteY17" fmla="*/ 4826748 h 4826748"/>
                <a:gd name="connsiteX18" fmla="*/ 8097520 w 9881126"/>
                <a:gd name="connsiteY18" fmla="*/ 4826748 h 4826748"/>
                <a:gd name="connsiteX0" fmla="*/ 0 w 9881126"/>
                <a:gd name="connsiteY0" fmla="*/ 3698988 h 4826748"/>
                <a:gd name="connsiteX1" fmla="*/ 2397760 w 9881126"/>
                <a:gd name="connsiteY1" fmla="*/ 3157968 h 4826748"/>
                <a:gd name="connsiteX2" fmla="*/ 2522220 w 9881126"/>
                <a:gd name="connsiteY2" fmla="*/ 912608 h 4826748"/>
                <a:gd name="connsiteX3" fmla="*/ 4226560 w 9881126"/>
                <a:gd name="connsiteY3" fmla="*/ 833868 h 4826748"/>
                <a:gd name="connsiteX4" fmla="*/ 5481320 w 9881126"/>
                <a:gd name="connsiteY4" fmla="*/ 3288 h 4826748"/>
                <a:gd name="connsiteX5" fmla="*/ 6085840 w 9881126"/>
                <a:gd name="connsiteY5" fmla="*/ 590028 h 4826748"/>
                <a:gd name="connsiteX6" fmla="*/ 5892800 w 9881126"/>
                <a:gd name="connsiteY6" fmla="*/ 1158988 h 4826748"/>
                <a:gd name="connsiteX7" fmla="*/ 4866640 w 9881126"/>
                <a:gd name="connsiteY7" fmla="*/ 1595868 h 4826748"/>
                <a:gd name="connsiteX8" fmla="*/ 4917440 w 9881126"/>
                <a:gd name="connsiteY8" fmla="*/ 2510268 h 4826748"/>
                <a:gd name="connsiteX9" fmla="*/ 5598160 w 9881126"/>
                <a:gd name="connsiteY9" fmla="*/ 2718548 h 4826748"/>
                <a:gd name="connsiteX10" fmla="*/ 6532880 w 9881126"/>
                <a:gd name="connsiteY10" fmla="*/ 2124188 h 4826748"/>
                <a:gd name="connsiteX11" fmla="*/ 7724140 w 9881126"/>
                <a:gd name="connsiteY11" fmla="*/ 2215628 h 4826748"/>
                <a:gd name="connsiteX12" fmla="*/ 8854440 w 9881126"/>
                <a:gd name="connsiteY12" fmla="*/ 1217408 h 4826748"/>
                <a:gd name="connsiteX13" fmla="*/ 9784080 w 9881126"/>
                <a:gd name="connsiteY13" fmla="*/ 1727948 h 4826748"/>
                <a:gd name="connsiteX14" fmla="*/ 9743440 w 9881126"/>
                <a:gd name="connsiteY14" fmla="*/ 2505188 h 4826748"/>
                <a:gd name="connsiteX15" fmla="*/ 9050020 w 9881126"/>
                <a:gd name="connsiteY15" fmla="*/ 2944608 h 4826748"/>
                <a:gd name="connsiteX16" fmla="*/ 7965440 w 9881126"/>
                <a:gd name="connsiteY16" fmla="*/ 3272268 h 4826748"/>
                <a:gd name="connsiteX17" fmla="*/ 8097520 w 9881126"/>
                <a:gd name="connsiteY17" fmla="*/ 4826748 h 4826748"/>
                <a:gd name="connsiteX18" fmla="*/ 8097520 w 9881126"/>
                <a:gd name="connsiteY18" fmla="*/ 4826748 h 4826748"/>
                <a:gd name="connsiteX0" fmla="*/ 0 w 9881126"/>
                <a:gd name="connsiteY0" fmla="*/ 3698988 h 4826748"/>
                <a:gd name="connsiteX1" fmla="*/ 2397760 w 9881126"/>
                <a:gd name="connsiteY1" fmla="*/ 3157968 h 4826748"/>
                <a:gd name="connsiteX2" fmla="*/ 2522220 w 9881126"/>
                <a:gd name="connsiteY2" fmla="*/ 912608 h 4826748"/>
                <a:gd name="connsiteX3" fmla="*/ 4226560 w 9881126"/>
                <a:gd name="connsiteY3" fmla="*/ 833868 h 4826748"/>
                <a:gd name="connsiteX4" fmla="*/ 5481320 w 9881126"/>
                <a:gd name="connsiteY4" fmla="*/ 3288 h 4826748"/>
                <a:gd name="connsiteX5" fmla="*/ 6085840 w 9881126"/>
                <a:gd name="connsiteY5" fmla="*/ 590028 h 4826748"/>
                <a:gd name="connsiteX6" fmla="*/ 5892800 w 9881126"/>
                <a:gd name="connsiteY6" fmla="*/ 1158988 h 4826748"/>
                <a:gd name="connsiteX7" fmla="*/ 4866640 w 9881126"/>
                <a:gd name="connsiteY7" fmla="*/ 1595868 h 4826748"/>
                <a:gd name="connsiteX8" fmla="*/ 4917440 w 9881126"/>
                <a:gd name="connsiteY8" fmla="*/ 2510268 h 4826748"/>
                <a:gd name="connsiteX9" fmla="*/ 5598160 w 9881126"/>
                <a:gd name="connsiteY9" fmla="*/ 2718548 h 4826748"/>
                <a:gd name="connsiteX10" fmla="*/ 6532880 w 9881126"/>
                <a:gd name="connsiteY10" fmla="*/ 2124188 h 4826748"/>
                <a:gd name="connsiteX11" fmla="*/ 7724140 w 9881126"/>
                <a:gd name="connsiteY11" fmla="*/ 2215628 h 4826748"/>
                <a:gd name="connsiteX12" fmla="*/ 8854440 w 9881126"/>
                <a:gd name="connsiteY12" fmla="*/ 1217408 h 4826748"/>
                <a:gd name="connsiteX13" fmla="*/ 9784080 w 9881126"/>
                <a:gd name="connsiteY13" fmla="*/ 1727948 h 4826748"/>
                <a:gd name="connsiteX14" fmla="*/ 9743440 w 9881126"/>
                <a:gd name="connsiteY14" fmla="*/ 2505188 h 4826748"/>
                <a:gd name="connsiteX15" fmla="*/ 9050020 w 9881126"/>
                <a:gd name="connsiteY15" fmla="*/ 2944608 h 4826748"/>
                <a:gd name="connsiteX16" fmla="*/ 7965440 w 9881126"/>
                <a:gd name="connsiteY16" fmla="*/ 3272268 h 4826748"/>
                <a:gd name="connsiteX17" fmla="*/ 8097520 w 9881126"/>
                <a:gd name="connsiteY17" fmla="*/ 4826748 h 4826748"/>
                <a:gd name="connsiteX18" fmla="*/ 8097520 w 9881126"/>
                <a:gd name="connsiteY18" fmla="*/ 4826748 h 4826748"/>
                <a:gd name="connsiteX0" fmla="*/ 0 w 9881126"/>
                <a:gd name="connsiteY0" fmla="*/ 3698988 h 4826748"/>
                <a:gd name="connsiteX1" fmla="*/ 2397760 w 9881126"/>
                <a:gd name="connsiteY1" fmla="*/ 3157968 h 4826748"/>
                <a:gd name="connsiteX2" fmla="*/ 2522220 w 9881126"/>
                <a:gd name="connsiteY2" fmla="*/ 912608 h 4826748"/>
                <a:gd name="connsiteX3" fmla="*/ 4226560 w 9881126"/>
                <a:gd name="connsiteY3" fmla="*/ 833868 h 4826748"/>
                <a:gd name="connsiteX4" fmla="*/ 5481320 w 9881126"/>
                <a:gd name="connsiteY4" fmla="*/ 3288 h 4826748"/>
                <a:gd name="connsiteX5" fmla="*/ 6085840 w 9881126"/>
                <a:gd name="connsiteY5" fmla="*/ 590028 h 4826748"/>
                <a:gd name="connsiteX6" fmla="*/ 5892800 w 9881126"/>
                <a:gd name="connsiteY6" fmla="*/ 1158988 h 4826748"/>
                <a:gd name="connsiteX7" fmla="*/ 4866640 w 9881126"/>
                <a:gd name="connsiteY7" fmla="*/ 1595868 h 4826748"/>
                <a:gd name="connsiteX8" fmla="*/ 4917440 w 9881126"/>
                <a:gd name="connsiteY8" fmla="*/ 2510268 h 4826748"/>
                <a:gd name="connsiteX9" fmla="*/ 5598160 w 9881126"/>
                <a:gd name="connsiteY9" fmla="*/ 2718548 h 4826748"/>
                <a:gd name="connsiteX10" fmla="*/ 6532880 w 9881126"/>
                <a:gd name="connsiteY10" fmla="*/ 2124188 h 4826748"/>
                <a:gd name="connsiteX11" fmla="*/ 7724140 w 9881126"/>
                <a:gd name="connsiteY11" fmla="*/ 2215628 h 4826748"/>
                <a:gd name="connsiteX12" fmla="*/ 8854440 w 9881126"/>
                <a:gd name="connsiteY12" fmla="*/ 1217408 h 4826748"/>
                <a:gd name="connsiteX13" fmla="*/ 9784080 w 9881126"/>
                <a:gd name="connsiteY13" fmla="*/ 1727948 h 4826748"/>
                <a:gd name="connsiteX14" fmla="*/ 9743440 w 9881126"/>
                <a:gd name="connsiteY14" fmla="*/ 2505188 h 4826748"/>
                <a:gd name="connsiteX15" fmla="*/ 9050020 w 9881126"/>
                <a:gd name="connsiteY15" fmla="*/ 2944608 h 4826748"/>
                <a:gd name="connsiteX16" fmla="*/ 7965440 w 9881126"/>
                <a:gd name="connsiteY16" fmla="*/ 3272268 h 4826748"/>
                <a:gd name="connsiteX17" fmla="*/ 8097520 w 9881126"/>
                <a:gd name="connsiteY17" fmla="*/ 4826748 h 4826748"/>
                <a:gd name="connsiteX18" fmla="*/ 8097520 w 9881126"/>
                <a:gd name="connsiteY18" fmla="*/ 4826748 h 4826748"/>
                <a:gd name="connsiteX0" fmla="*/ 0 w 9881126"/>
                <a:gd name="connsiteY0" fmla="*/ 3719238 h 4846998"/>
                <a:gd name="connsiteX1" fmla="*/ 2397760 w 9881126"/>
                <a:gd name="connsiteY1" fmla="*/ 3178218 h 4846998"/>
                <a:gd name="connsiteX2" fmla="*/ 2522220 w 9881126"/>
                <a:gd name="connsiteY2" fmla="*/ 932858 h 4846998"/>
                <a:gd name="connsiteX3" fmla="*/ 4226560 w 9881126"/>
                <a:gd name="connsiteY3" fmla="*/ 854118 h 4846998"/>
                <a:gd name="connsiteX4" fmla="*/ 5527040 w 9881126"/>
                <a:gd name="connsiteY4" fmla="*/ 3218 h 4846998"/>
                <a:gd name="connsiteX5" fmla="*/ 6085840 w 9881126"/>
                <a:gd name="connsiteY5" fmla="*/ 610278 h 4846998"/>
                <a:gd name="connsiteX6" fmla="*/ 5892800 w 9881126"/>
                <a:gd name="connsiteY6" fmla="*/ 1179238 h 4846998"/>
                <a:gd name="connsiteX7" fmla="*/ 4866640 w 9881126"/>
                <a:gd name="connsiteY7" fmla="*/ 1616118 h 4846998"/>
                <a:gd name="connsiteX8" fmla="*/ 4917440 w 9881126"/>
                <a:gd name="connsiteY8" fmla="*/ 2530518 h 4846998"/>
                <a:gd name="connsiteX9" fmla="*/ 5598160 w 9881126"/>
                <a:gd name="connsiteY9" fmla="*/ 2738798 h 4846998"/>
                <a:gd name="connsiteX10" fmla="*/ 6532880 w 9881126"/>
                <a:gd name="connsiteY10" fmla="*/ 2144438 h 4846998"/>
                <a:gd name="connsiteX11" fmla="*/ 7724140 w 9881126"/>
                <a:gd name="connsiteY11" fmla="*/ 2235878 h 4846998"/>
                <a:gd name="connsiteX12" fmla="*/ 8854440 w 9881126"/>
                <a:gd name="connsiteY12" fmla="*/ 1237658 h 4846998"/>
                <a:gd name="connsiteX13" fmla="*/ 9784080 w 9881126"/>
                <a:gd name="connsiteY13" fmla="*/ 1748198 h 4846998"/>
                <a:gd name="connsiteX14" fmla="*/ 9743440 w 9881126"/>
                <a:gd name="connsiteY14" fmla="*/ 2525438 h 4846998"/>
                <a:gd name="connsiteX15" fmla="*/ 9050020 w 9881126"/>
                <a:gd name="connsiteY15" fmla="*/ 2964858 h 4846998"/>
                <a:gd name="connsiteX16" fmla="*/ 7965440 w 9881126"/>
                <a:gd name="connsiteY16" fmla="*/ 3292518 h 4846998"/>
                <a:gd name="connsiteX17" fmla="*/ 8097520 w 9881126"/>
                <a:gd name="connsiteY17" fmla="*/ 4846998 h 4846998"/>
                <a:gd name="connsiteX18" fmla="*/ 8097520 w 9881126"/>
                <a:gd name="connsiteY18" fmla="*/ 4846998 h 4846998"/>
                <a:gd name="connsiteX0" fmla="*/ 0 w 9881126"/>
                <a:gd name="connsiteY0" fmla="*/ 3720614 h 4848374"/>
                <a:gd name="connsiteX1" fmla="*/ 2397760 w 9881126"/>
                <a:gd name="connsiteY1" fmla="*/ 3179594 h 4848374"/>
                <a:gd name="connsiteX2" fmla="*/ 2522220 w 9881126"/>
                <a:gd name="connsiteY2" fmla="*/ 934234 h 4848374"/>
                <a:gd name="connsiteX3" fmla="*/ 4226560 w 9881126"/>
                <a:gd name="connsiteY3" fmla="*/ 855494 h 4848374"/>
                <a:gd name="connsiteX4" fmla="*/ 5527040 w 9881126"/>
                <a:gd name="connsiteY4" fmla="*/ 4594 h 4848374"/>
                <a:gd name="connsiteX5" fmla="*/ 6131560 w 9881126"/>
                <a:gd name="connsiteY5" fmla="*/ 545614 h 4848374"/>
                <a:gd name="connsiteX6" fmla="*/ 5892800 w 9881126"/>
                <a:gd name="connsiteY6" fmla="*/ 1180614 h 4848374"/>
                <a:gd name="connsiteX7" fmla="*/ 4866640 w 9881126"/>
                <a:gd name="connsiteY7" fmla="*/ 1617494 h 4848374"/>
                <a:gd name="connsiteX8" fmla="*/ 4917440 w 9881126"/>
                <a:gd name="connsiteY8" fmla="*/ 2531894 h 4848374"/>
                <a:gd name="connsiteX9" fmla="*/ 5598160 w 9881126"/>
                <a:gd name="connsiteY9" fmla="*/ 2740174 h 4848374"/>
                <a:gd name="connsiteX10" fmla="*/ 6532880 w 9881126"/>
                <a:gd name="connsiteY10" fmla="*/ 2145814 h 4848374"/>
                <a:gd name="connsiteX11" fmla="*/ 7724140 w 9881126"/>
                <a:gd name="connsiteY11" fmla="*/ 2237254 h 4848374"/>
                <a:gd name="connsiteX12" fmla="*/ 8854440 w 9881126"/>
                <a:gd name="connsiteY12" fmla="*/ 1239034 h 4848374"/>
                <a:gd name="connsiteX13" fmla="*/ 9784080 w 9881126"/>
                <a:gd name="connsiteY13" fmla="*/ 1749574 h 4848374"/>
                <a:gd name="connsiteX14" fmla="*/ 9743440 w 9881126"/>
                <a:gd name="connsiteY14" fmla="*/ 2526814 h 4848374"/>
                <a:gd name="connsiteX15" fmla="*/ 9050020 w 9881126"/>
                <a:gd name="connsiteY15" fmla="*/ 2966234 h 4848374"/>
                <a:gd name="connsiteX16" fmla="*/ 7965440 w 9881126"/>
                <a:gd name="connsiteY16" fmla="*/ 3293894 h 4848374"/>
                <a:gd name="connsiteX17" fmla="*/ 8097520 w 9881126"/>
                <a:gd name="connsiteY17" fmla="*/ 4848374 h 4848374"/>
                <a:gd name="connsiteX18" fmla="*/ 8097520 w 9881126"/>
                <a:gd name="connsiteY18" fmla="*/ 4848374 h 4848374"/>
                <a:gd name="connsiteX0" fmla="*/ 0 w 9881126"/>
                <a:gd name="connsiteY0" fmla="*/ 3720667 h 4848427"/>
                <a:gd name="connsiteX1" fmla="*/ 2397760 w 9881126"/>
                <a:gd name="connsiteY1" fmla="*/ 3179647 h 4848427"/>
                <a:gd name="connsiteX2" fmla="*/ 2522220 w 9881126"/>
                <a:gd name="connsiteY2" fmla="*/ 934287 h 4848427"/>
                <a:gd name="connsiteX3" fmla="*/ 4226560 w 9881126"/>
                <a:gd name="connsiteY3" fmla="*/ 855547 h 4848427"/>
                <a:gd name="connsiteX4" fmla="*/ 5527040 w 9881126"/>
                <a:gd name="connsiteY4" fmla="*/ 4647 h 4848427"/>
                <a:gd name="connsiteX5" fmla="*/ 6131560 w 9881126"/>
                <a:gd name="connsiteY5" fmla="*/ 545667 h 4848427"/>
                <a:gd name="connsiteX6" fmla="*/ 5892800 w 9881126"/>
                <a:gd name="connsiteY6" fmla="*/ 1180667 h 4848427"/>
                <a:gd name="connsiteX7" fmla="*/ 4866640 w 9881126"/>
                <a:gd name="connsiteY7" fmla="*/ 1617547 h 4848427"/>
                <a:gd name="connsiteX8" fmla="*/ 4917440 w 9881126"/>
                <a:gd name="connsiteY8" fmla="*/ 2531947 h 4848427"/>
                <a:gd name="connsiteX9" fmla="*/ 5598160 w 9881126"/>
                <a:gd name="connsiteY9" fmla="*/ 2740227 h 4848427"/>
                <a:gd name="connsiteX10" fmla="*/ 6532880 w 9881126"/>
                <a:gd name="connsiteY10" fmla="*/ 2145867 h 4848427"/>
                <a:gd name="connsiteX11" fmla="*/ 7724140 w 9881126"/>
                <a:gd name="connsiteY11" fmla="*/ 2237307 h 4848427"/>
                <a:gd name="connsiteX12" fmla="*/ 8854440 w 9881126"/>
                <a:gd name="connsiteY12" fmla="*/ 1239087 h 4848427"/>
                <a:gd name="connsiteX13" fmla="*/ 9784080 w 9881126"/>
                <a:gd name="connsiteY13" fmla="*/ 1749627 h 4848427"/>
                <a:gd name="connsiteX14" fmla="*/ 9743440 w 9881126"/>
                <a:gd name="connsiteY14" fmla="*/ 2526867 h 4848427"/>
                <a:gd name="connsiteX15" fmla="*/ 9050020 w 9881126"/>
                <a:gd name="connsiteY15" fmla="*/ 2966287 h 4848427"/>
                <a:gd name="connsiteX16" fmla="*/ 7965440 w 9881126"/>
                <a:gd name="connsiteY16" fmla="*/ 3293947 h 4848427"/>
                <a:gd name="connsiteX17" fmla="*/ 8097520 w 9881126"/>
                <a:gd name="connsiteY17" fmla="*/ 4848427 h 4848427"/>
                <a:gd name="connsiteX18" fmla="*/ 8097520 w 9881126"/>
                <a:gd name="connsiteY18" fmla="*/ 4848427 h 4848427"/>
                <a:gd name="connsiteX0" fmla="*/ 0 w 9881126"/>
                <a:gd name="connsiteY0" fmla="*/ 3723633 h 4851393"/>
                <a:gd name="connsiteX1" fmla="*/ 2397760 w 9881126"/>
                <a:gd name="connsiteY1" fmla="*/ 3182613 h 4851393"/>
                <a:gd name="connsiteX2" fmla="*/ 2522220 w 9881126"/>
                <a:gd name="connsiteY2" fmla="*/ 937253 h 4851393"/>
                <a:gd name="connsiteX3" fmla="*/ 4226560 w 9881126"/>
                <a:gd name="connsiteY3" fmla="*/ 858513 h 4851393"/>
                <a:gd name="connsiteX4" fmla="*/ 5527040 w 9881126"/>
                <a:gd name="connsiteY4" fmla="*/ 7613 h 4851393"/>
                <a:gd name="connsiteX5" fmla="*/ 6131560 w 9881126"/>
                <a:gd name="connsiteY5" fmla="*/ 548633 h 4851393"/>
                <a:gd name="connsiteX6" fmla="*/ 5892800 w 9881126"/>
                <a:gd name="connsiteY6" fmla="*/ 1183633 h 4851393"/>
                <a:gd name="connsiteX7" fmla="*/ 4866640 w 9881126"/>
                <a:gd name="connsiteY7" fmla="*/ 1620513 h 4851393"/>
                <a:gd name="connsiteX8" fmla="*/ 4917440 w 9881126"/>
                <a:gd name="connsiteY8" fmla="*/ 2534913 h 4851393"/>
                <a:gd name="connsiteX9" fmla="*/ 5598160 w 9881126"/>
                <a:gd name="connsiteY9" fmla="*/ 2743193 h 4851393"/>
                <a:gd name="connsiteX10" fmla="*/ 6532880 w 9881126"/>
                <a:gd name="connsiteY10" fmla="*/ 2148833 h 4851393"/>
                <a:gd name="connsiteX11" fmla="*/ 7724140 w 9881126"/>
                <a:gd name="connsiteY11" fmla="*/ 2240273 h 4851393"/>
                <a:gd name="connsiteX12" fmla="*/ 8854440 w 9881126"/>
                <a:gd name="connsiteY12" fmla="*/ 1242053 h 4851393"/>
                <a:gd name="connsiteX13" fmla="*/ 9784080 w 9881126"/>
                <a:gd name="connsiteY13" fmla="*/ 1752593 h 4851393"/>
                <a:gd name="connsiteX14" fmla="*/ 9743440 w 9881126"/>
                <a:gd name="connsiteY14" fmla="*/ 2529833 h 4851393"/>
                <a:gd name="connsiteX15" fmla="*/ 9050020 w 9881126"/>
                <a:gd name="connsiteY15" fmla="*/ 2969253 h 4851393"/>
                <a:gd name="connsiteX16" fmla="*/ 7965440 w 9881126"/>
                <a:gd name="connsiteY16" fmla="*/ 3296913 h 4851393"/>
                <a:gd name="connsiteX17" fmla="*/ 8097520 w 9881126"/>
                <a:gd name="connsiteY17" fmla="*/ 4851393 h 4851393"/>
                <a:gd name="connsiteX18" fmla="*/ 8097520 w 9881126"/>
                <a:gd name="connsiteY18" fmla="*/ 4851393 h 4851393"/>
                <a:gd name="connsiteX0" fmla="*/ 0 w 9881126"/>
                <a:gd name="connsiteY0" fmla="*/ 3722004 h 4849764"/>
                <a:gd name="connsiteX1" fmla="*/ 2397760 w 9881126"/>
                <a:gd name="connsiteY1" fmla="*/ 3180984 h 4849764"/>
                <a:gd name="connsiteX2" fmla="*/ 2522220 w 9881126"/>
                <a:gd name="connsiteY2" fmla="*/ 935624 h 4849764"/>
                <a:gd name="connsiteX3" fmla="*/ 4226560 w 9881126"/>
                <a:gd name="connsiteY3" fmla="*/ 856884 h 4849764"/>
                <a:gd name="connsiteX4" fmla="*/ 5527040 w 9881126"/>
                <a:gd name="connsiteY4" fmla="*/ 5984 h 4849764"/>
                <a:gd name="connsiteX5" fmla="*/ 6150610 w 9881126"/>
                <a:gd name="connsiteY5" fmla="*/ 514619 h 4849764"/>
                <a:gd name="connsiteX6" fmla="*/ 5892800 w 9881126"/>
                <a:gd name="connsiteY6" fmla="*/ 1182004 h 4849764"/>
                <a:gd name="connsiteX7" fmla="*/ 4866640 w 9881126"/>
                <a:gd name="connsiteY7" fmla="*/ 1618884 h 4849764"/>
                <a:gd name="connsiteX8" fmla="*/ 4917440 w 9881126"/>
                <a:gd name="connsiteY8" fmla="*/ 2533284 h 4849764"/>
                <a:gd name="connsiteX9" fmla="*/ 5598160 w 9881126"/>
                <a:gd name="connsiteY9" fmla="*/ 2741564 h 4849764"/>
                <a:gd name="connsiteX10" fmla="*/ 6532880 w 9881126"/>
                <a:gd name="connsiteY10" fmla="*/ 2147204 h 4849764"/>
                <a:gd name="connsiteX11" fmla="*/ 7724140 w 9881126"/>
                <a:gd name="connsiteY11" fmla="*/ 2238644 h 4849764"/>
                <a:gd name="connsiteX12" fmla="*/ 8854440 w 9881126"/>
                <a:gd name="connsiteY12" fmla="*/ 1240424 h 4849764"/>
                <a:gd name="connsiteX13" fmla="*/ 9784080 w 9881126"/>
                <a:gd name="connsiteY13" fmla="*/ 1750964 h 4849764"/>
                <a:gd name="connsiteX14" fmla="*/ 9743440 w 9881126"/>
                <a:gd name="connsiteY14" fmla="*/ 2528204 h 4849764"/>
                <a:gd name="connsiteX15" fmla="*/ 9050020 w 9881126"/>
                <a:gd name="connsiteY15" fmla="*/ 2967624 h 4849764"/>
                <a:gd name="connsiteX16" fmla="*/ 7965440 w 9881126"/>
                <a:gd name="connsiteY16" fmla="*/ 3295284 h 4849764"/>
                <a:gd name="connsiteX17" fmla="*/ 8097520 w 9881126"/>
                <a:gd name="connsiteY17" fmla="*/ 4849764 h 4849764"/>
                <a:gd name="connsiteX18" fmla="*/ 8097520 w 9881126"/>
                <a:gd name="connsiteY18" fmla="*/ 4849764 h 4849764"/>
                <a:gd name="connsiteX0" fmla="*/ 0 w 9881126"/>
                <a:gd name="connsiteY0" fmla="*/ 3723403 h 4851163"/>
                <a:gd name="connsiteX1" fmla="*/ 2397760 w 9881126"/>
                <a:gd name="connsiteY1" fmla="*/ 3182383 h 4851163"/>
                <a:gd name="connsiteX2" fmla="*/ 2522220 w 9881126"/>
                <a:gd name="connsiteY2" fmla="*/ 937023 h 4851163"/>
                <a:gd name="connsiteX3" fmla="*/ 4226560 w 9881126"/>
                <a:gd name="connsiteY3" fmla="*/ 858283 h 4851163"/>
                <a:gd name="connsiteX4" fmla="*/ 5527040 w 9881126"/>
                <a:gd name="connsiteY4" fmla="*/ 7383 h 4851163"/>
                <a:gd name="connsiteX5" fmla="*/ 6028690 w 9881126"/>
                <a:gd name="connsiteY5" fmla="*/ 487443 h 4851163"/>
                <a:gd name="connsiteX6" fmla="*/ 5892800 w 9881126"/>
                <a:gd name="connsiteY6" fmla="*/ 1183403 h 4851163"/>
                <a:gd name="connsiteX7" fmla="*/ 4866640 w 9881126"/>
                <a:gd name="connsiteY7" fmla="*/ 1620283 h 4851163"/>
                <a:gd name="connsiteX8" fmla="*/ 4917440 w 9881126"/>
                <a:gd name="connsiteY8" fmla="*/ 2534683 h 4851163"/>
                <a:gd name="connsiteX9" fmla="*/ 5598160 w 9881126"/>
                <a:gd name="connsiteY9" fmla="*/ 2742963 h 4851163"/>
                <a:gd name="connsiteX10" fmla="*/ 6532880 w 9881126"/>
                <a:gd name="connsiteY10" fmla="*/ 2148603 h 4851163"/>
                <a:gd name="connsiteX11" fmla="*/ 7724140 w 9881126"/>
                <a:gd name="connsiteY11" fmla="*/ 2240043 h 4851163"/>
                <a:gd name="connsiteX12" fmla="*/ 8854440 w 9881126"/>
                <a:gd name="connsiteY12" fmla="*/ 1241823 h 4851163"/>
                <a:gd name="connsiteX13" fmla="*/ 9784080 w 9881126"/>
                <a:gd name="connsiteY13" fmla="*/ 1752363 h 4851163"/>
                <a:gd name="connsiteX14" fmla="*/ 9743440 w 9881126"/>
                <a:gd name="connsiteY14" fmla="*/ 2529603 h 4851163"/>
                <a:gd name="connsiteX15" fmla="*/ 9050020 w 9881126"/>
                <a:gd name="connsiteY15" fmla="*/ 2969023 h 4851163"/>
                <a:gd name="connsiteX16" fmla="*/ 7965440 w 9881126"/>
                <a:gd name="connsiteY16" fmla="*/ 3296683 h 4851163"/>
                <a:gd name="connsiteX17" fmla="*/ 8097520 w 9881126"/>
                <a:gd name="connsiteY17" fmla="*/ 4851163 h 4851163"/>
                <a:gd name="connsiteX18" fmla="*/ 8097520 w 9881126"/>
                <a:gd name="connsiteY18" fmla="*/ 4851163 h 4851163"/>
                <a:gd name="connsiteX0" fmla="*/ 0 w 9881126"/>
                <a:gd name="connsiteY0" fmla="*/ 3725187 h 4852947"/>
                <a:gd name="connsiteX1" fmla="*/ 2397760 w 9881126"/>
                <a:gd name="connsiteY1" fmla="*/ 3184167 h 4852947"/>
                <a:gd name="connsiteX2" fmla="*/ 2522220 w 9881126"/>
                <a:gd name="connsiteY2" fmla="*/ 938807 h 4852947"/>
                <a:gd name="connsiteX3" fmla="*/ 4226560 w 9881126"/>
                <a:gd name="connsiteY3" fmla="*/ 860067 h 4852947"/>
                <a:gd name="connsiteX4" fmla="*/ 5380355 w 9881126"/>
                <a:gd name="connsiteY4" fmla="*/ 7262 h 4852947"/>
                <a:gd name="connsiteX5" fmla="*/ 6028690 w 9881126"/>
                <a:gd name="connsiteY5" fmla="*/ 489227 h 4852947"/>
                <a:gd name="connsiteX6" fmla="*/ 5892800 w 9881126"/>
                <a:gd name="connsiteY6" fmla="*/ 1185187 h 4852947"/>
                <a:gd name="connsiteX7" fmla="*/ 4866640 w 9881126"/>
                <a:gd name="connsiteY7" fmla="*/ 1622067 h 4852947"/>
                <a:gd name="connsiteX8" fmla="*/ 4917440 w 9881126"/>
                <a:gd name="connsiteY8" fmla="*/ 2536467 h 4852947"/>
                <a:gd name="connsiteX9" fmla="*/ 5598160 w 9881126"/>
                <a:gd name="connsiteY9" fmla="*/ 2744747 h 4852947"/>
                <a:gd name="connsiteX10" fmla="*/ 6532880 w 9881126"/>
                <a:gd name="connsiteY10" fmla="*/ 2150387 h 4852947"/>
                <a:gd name="connsiteX11" fmla="*/ 7724140 w 9881126"/>
                <a:gd name="connsiteY11" fmla="*/ 2241827 h 4852947"/>
                <a:gd name="connsiteX12" fmla="*/ 8854440 w 9881126"/>
                <a:gd name="connsiteY12" fmla="*/ 1243607 h 4852947"/>
                <a:gd name="connsiteX13" fmla="*/ 9784080 w 9881126"/>
                <a:gd name="connsiteY13" fmla="*/ 1754147 h 4852947"/>
                <a:gd name="connsiteX14" fmla="*/ 9743440 w 9881126"/>
                <a:gd name="connsiteY14" fmla="*/ 2531387 h 4852947"/>
                <a:gd name="connsiteX15" fmla="*/ 9050020 w 9881126"/>
                <a:gd name="connsiteY15" fmla="*/ 2970807 h 4852947"/>
                <a:gd name="connsiteX16" fmla="*/ 7965440 w 9881126"/>
                <a:gd name="connsiteY16" fmla="*/ 3298467 h 4852947"/>
                <a:gd name="connsiteX17" fmla="*/ 8097520 w 9881126"/>
                <a:gd name="connsiteY17" fmla="*/ 4852947 h 4852947"/>
                <a:gd name="connsiteX18" fmla="*/ 8097520 w 9881126"/>
                <a:gd name="connsiteY18" fmla="*/ 4852947 h 4852947"/>
                <a:gd name="connsiteX0" fmla="*/ 0 w 9881126"/>
                <a:gd name="connsiteY0" fmla="*/ 3727365 h 4855125"/>
                <a:gd name="connsiteX1" fmla="*/ 2397760 w 9881126"/>
                <a:gd name="connsiteY1" fmla="*/ 3186345 h 4855125"/>
                <a:gd name="connsiteX2" fmla="*/ 2522220 w 9881126"/>
                <a:gd name="connsiteY2" fmla="*/ 940985 h 4855125"/>
                <a:gd name="connsiteX3" fmla="*/ 4226560 w 9881126"/>
                <a:gd name="connsiteY3" fmla="*/ 862245 h 4855125"/>
                <a:gd name="connsiteX4" fmla="*/ 5380355 w 9881126"/>
                <a:gd name="connsiteY4" fmla="*/ 9440 h 4855125"/>
                <a:gd name="connsiteX5" fmla="*/ 6028690 w 9881126"/>
                <a:gd name="connsiteY5" fmla="*/ 491405 h 4855125"/>
                <a:gd name="connsiteX6" fmla="*/ 5892800 w 9881126"/>
                <a:gd name="connsiteY6" fmla="*/ 1187365 h 4855125"/>
                <a:gd name="connsiteX7" fmla="*/ 4866640 w 9881126"/>
                <a:gd name="connsiteY7" fmla="*/ 1624245 h 4855125"/>
                <a:gd name="connsiteX8" fmla="*/ 4917440 w 9881126"/>
                <a:gd name="connsiteY8" fmla="*/ 2538645 h 4855125"/>
                <a:gd name="connsiteX9" fmla="*/ 5598160 w 9881126"/>
                <a:gd name="connsiteY9" fmla="*/ 2746925 h 4855125"/>
                <a:gd name="connsiteX10" fmla="*/ 6532880 w 9881126"/>
                <a:gd name="connsiteY10" fmla="*/ 2152565 h 4855125"/>
                <a:gd name="connsiteX11" fmla="*/ 7724140 w 9881126"/>
                <a:gd name="connsiteY11" fmla="*/ 2244005 h 4855125"/>
                <a:gd name="connsiteX12" fmla="*/ 8854440 w 9881126"/>
                <a:gd name="connsiteY12" fmla="*/ 1245785 h 4855125"/>
                <a:gd name="connsiteX13" fmla="*/ 9784080 w 9881126"/>
                <a:gd name="connsiteY13" fmla="*/ 1756325 h 4855125"/>
                <a:gd name="connsiteX14" fmla="*/ 9743440 w 9881126"/>
                <a:gd name="connsiteY14" fmla="*/ 2533565 h 4855125"/>
                <a:gd name="connsiteX15" fmla="*/ 9050020 w 9881126"/>
                <a:gd name="connsiteY15" fmla="*/ 2972985 h 4855125"/>
                <a:gd name="connsiteX16" fmla="*/ 7965440 w 9881126"/>
                <a:gd name="connsiteY16" fmla="*/ 3300645 h 4855125"/>
                <a:gd name="connsiteX17" fmla="*/ 8097520 w 9881126"/>
                <a:gd name="connsiteY17" fmla="*/ 4855125 h 4855125"/>
                <a:gd name="connsiteX18" fmla="*/ 8097520 w 9881126"/>
                <a:gd name="connsiteY18" fmla="*/ 4855125 h 4855125"/>
                <a:gd name="connsiteX0" fmla="*/ 0 w 9881126"/>
                <a:gd name="connsiteY0" fmla="*/ 3729685 h 4857445"/>
                <a:gd name="connsiteX1" fmla="*/ 2397760 w 9881126"/>
                <a:gd name="connsiteY1" fmla="*/ 3188665 h 4857445"/>
                <a:gd name="connsiteX2" fmla="*/ 2522220 w 9881126"/>
                <a:gd name="connsiteY2" fmla="*/ 943305 h 4857445"/>
                <a:gd name="connsiteX3" fmla="*/ 4226560 w 9881126"/>
                <a:gd name="connsiteY3" fmla="*/ 864565 h 4857445"/>
                <a:gd name="connsiteX4" fmla="*/ 5380355 w 9881126"/>
                <a:gd name="connsiteY4" fmla="*/ 11760 h 4857445"/>
                <a:gd name="connsiteX5" fmla="*/ 6028690 w 9881126"/>
                <a:gd name="connsiteY5" fmla="*/ 493725 h 4857445"/>
                <a:gd name="connsiteX6" fmla="*/ 5892800 w 9881126"/>
                <a:gd name="connsiteY6" fmla="*/ 1189685 h 4857445"/>
                <a:gd name="connsiteX7" fmla="*/ 4866640 w 9881126"/>
                <a:gd name="connsiteY7" fmla="*/ 1626565 h 4857445"/>
                <a:gd name="connsiteX8" fmla="*/ 4917440 w 9881126"/>
                <a:gd name="connsiteY8" fmla="*/ 2540965 h 4857445"/>
                <a:gd name="connsiteX9" fmla="*/ 5598160 w 9881126"/>
                <a:gd name="connsiteY9" fmla="*/ 2749245 h 4857445"/>
                <a:gd name="connsiteX10" fmla="*/ 6532880 w 9881126"/>
                <a:gd name="connsiteY10" fmla="*/ 2154885 h 4857445"/>
                <a:gd name="connsiteX11" fmla="*/ 7724140 w 9881126"/>
                <a:gd name="connsiteY11" fmla="*/ 2246325 h 4857445"/>
                <a:gd name="connsiteX12" fmla="*/ 8854440 w 9881126"/>
                <a:gd name="connsiteY12" fmla="*/ 1248105 h 4857445"/>
                <a:gd name="connsiteX13" fmla="*/ 9784080 w 9881126"/>
                <a:gd name="connsiteY13" fmla="*/ 1758645 h 4857445"/>
                <a:gd name="connsiteX14" fmla="*/ 9743440 w 9881126"/>
                <a:gd name="connsiteY14" fmla="*/ 2535885 h 4857445"/>
                <a:gd name="connsiteX15" fmla="*/ 9050020 w 9881126"/>
                <a:gd name="connsiteY15" fmla="*/ 2975305 h 4857445"/>
                <a:gd name="connsiteX16" fmla="*/ 7965440 w 9881126"/>
                <a:gd name="connsiteY16" fmla="*/ 3302965 h 4857445"/>
                <a:gd name="connsiteX17" fmla="*/ 8097520 w 9881126"/>
                <a:gd name="connsiteY17" fmla="*/ 4857445 h 4857445"/>
                <a:gd name="connsiteX18" fmla="*/ 8097520 w 9881126"/>
                <a:gd name="connsiteY18" fmla="*/ 4857445 h 4857445"/>
                <a:gd name="connsiteX0" fmla="*/ 0 w 9881126"/>
                <a:gd name="connsiteY0" fmla="*/ 3729685 h 4857445"/>
                <a:gd name="connsiteX1" fmla="*/ 2397760 w 9881126"/>
                <a:gd name="connsiteY1" fmla="*/ 3188665 h 4857445"/>
                <a:gd name="connsiteX2" fmla="*/ 2522220 w 9881126"/>
                <a:gd name="connsiteY2" fmla="*/ 943305 h 4857445"/>
                <a:gd name="connsiteX3" fmla="*/ 4226560 w 9881126"/>
                <a:gd name="connsiteY3" fmla="*/ 864565 h 4857445"/>
                <a:gd name="connsiteX4" fmla="*/ 5380355 w 9881126"/>
                <a:gd name="connsiteY4" fmla="*/ 11760 h 4857445"/>
                <a:gd name="connsiteX5" fmla="*/ 6028690 w 9881126"/>
                <a:gd name="connsiteY5" fmla="*/ 493725 h 4857445"/>
                <a:gd name="connsiteX6" fmla="*/ 5892800 w 9881126"/>
                <a:gd name="connsiteY6" fmla="*/ 1189685 h 4857445"/>
                <a:gd name="connsiteX7" fmla="*/ 4866640 w 9881126"/>
                <a:gd name="connsiteY7" fmla="*/ 1626565 h 4857445"/>
                <a:gd name="connsiteX8" fmla="*/ 4917440 w 9881126"/>
                <a:gd name="connsiteY8" fmla="*/ 2540965 h 4857445"/>
                <a:gd name="connsiteX9" fmla="*/ 5598160 w 9881126"/>
                <a:gd name="connsiteY9" fmla="*/ 2749245 h 4857445"/>
                <a:gd name="connsiteX10" fmla="*/ 6532880 w 9881126"/>
                <a:gd name="connsiteY10" fmla="*/ 2154885 h 4857445"/>
                <a:gd name="connsiteX11" fmla="*/ 7724140 w 9881126"/>
                <a:gd name="connsiteY11" fmla="*/ 2246325 h 4857445"/>
                <a:gd name="connsiteX12" fmla="*/ 8854440 w 9881126"/>
                <a:gd name="connsiteY12" fmla="*/ 1248105 h 4857445"/>
                <a:gd name="connsiteX13" fmla="*/ 9784080 w 9881126"/>
                <a:gd name="connsiteY13" fmla="*/ 1758645 h 4857445"/>
                <a:gd name="connsiteX14" fmla="*/ 9743440 w 9881126"/>
                <a:gd name="connsiteY14" fmla="*/ 2535885 h 4857445"/>
                <a:gd name="connsiteX15" fmla="*/ 9050020 w 9881126"/>
                <a:gd name="connsiteY15" fmla="*/ 2975305 h 4857445"/>
                <a:gd name="connsiteX16" fmla="*/ 7965440 w 9881126"/>
                <a:gd name="connsiteY16" fmla="*/ 3302965 h 4857445"/>
                <a:gd name="connsiteX17" fmla="*/ 8097520 w 9881126"/>
                <a:gd name="connsiteY17" fmla="*/ 4857445 h 4857445"/>
                <a:gd name="connsiteX18" fmla="*/ 8097520 w 9881126"/>
                <a:gd name="connsiteY18" fmla="*/ 4857445 h 4857445"/>
                <a:gd name="connsiteX0" fmla="*/ 0 w 9881126"/>
                <a:gd name="connsiteY0" fmla="*/ 3731390 h 4859150"/>
                <a:gd name="connsiteX1" fmla="*/ 2397760 w 9881126"/>
                <a:gd name="connsiteY1" fmla="*/ 3190370 h 4859150"/>
                <a:gd name="connsiteX2" fmla="*/ 2522220 w 9881126"/>
                <a:gd name="connsiteY2" fmla="*/ 945010 h 4859150"/>
                <a:gd name="connsiteX3" fmla="*/ 4226560 w 9881126"/>
                <a:gd name="connsiteY3" fmla="*/ 866270 h 4859150"/>
                <a:gd name="connsiteX4" fmla="*/ 5380355 w 9881126"/>
                <a:gd name="connsiteY4" fmla="*/ 13465 h 4859150"/>
                <a:gd name="connsiteX5" fmla="*/ 6028690 w 9881126"/>
                <a:gd name="connsiteY5" fmla="*/ 495430 h 4859150"/>
                <a:gd name="connsiteX6" fmla="*/ 5892800 w 9881126"/>
                <a:gd name="connsiteY6" fmla="*/ 1191390 h 4859150"/>
                <a:gd name="connsiteX7" fmla="*/ 4866640 w 9881126"/>
                <a:gd name="connsiteY7" fmla="*/ 1628270 h 4859150"/>
                <a:gd name="connsiteX8" fmla="*/ 4917440 w 9881126"/>
                <a:gd name="connsiteY8" fmla="*/ 2542670 h 4859150"/>
                <a:gd name="connsiteX9" fmla="*/ 5598160 w 9881126"/>
                <a:gd name="connsiteY9" fmla="*/ 2750950 h 4859150"/>
                <a:gd name="connsiteX10" fmla="*/ 6532880 w 9881126"/>
                <a:gd name="connsiteY10" fmla="*/ 2156590 h 4859150"/>
                <a:gd name="connsiteX11" fmla="*/ 7724140 w 9881126"/>
                <a:gd name="connsiteY11" fmla="*/ 2248030 h 4859150"/>
                <a:gd name="connsiteX12" fmla="*/ 8854440 w 9881126"/>
                <a:gd name="connsiteY12" fmla="*/ 1249810 h 4859150"/>
                <a:gd name="connsiteX13" fmla="*/ 9784080 w 9881126"/>
                <a:gd name="connsiteY13" fmla="*/ 1760350 h 4859150"/>
                <a:gd name="connsiteX14" fmla="*/ 9743440 w 9881126"/>
                <a:gd name="connsiteY14" fmla="*/ 2537590 h 4859150"/>
                <a:gd name="connsiteX15" fmla="*/ 9050020 w 9881126"/>
                <a:gd name="connsiteY15" fmla="*/ 2977010 h 4859150"/>
                <a:gd name="connsiteX16" fmla="*/ 7965440 w 9881126"/>
                <a:gd name="connsiteY16" fmla="*/ 3304670 h 4859150"/>
                <a:gd name="connsiteX17" fmla="*/ 8097520 w 9881126"/>
                <a:gd name="connsiteY17" fmla="*/ 4859150 h 4859150"/>
                <a:gd name="connsiteX18" fmla="*/ 8097520 w 9881126"/>
                <a:gd name="connsiteY18" fmla="*/ 4859150 h 4859150"/>
                <a:gd name="connsiteX0" fmla="*/ 0 w 9881126"/>
                <a:gd name="connsiteY0" fmla="*/ 3730314 h 4858074"/>
                <a:gd name="connsiteX1" fmla="*/ 2397760 w 9881126"/>
                <a:gd name="connsiteY1" fmla="*/ 3189294 h 4858074"/>
                <a:gd name="connsiteX2" fmla="*/ 2522220 w 9881126"/>
                <a:gd name="connsiteY2" fmla="*/ 943934 h 4858074"/>
                <a:gd name="connsiteX3" fmla="*/ 4226560 w 9881126"/>
                <a:gd name="connsiteY3" fmla="*/ 865194 h 4858074"/>
                <a:gd name="connsiteX4" fmla="*/ 5380355 w 9881126"/>
                <a:gd name="connsiteY4" fmla="*/ 12389 h 4858074"/>
                <a:gd name="connsiteX5" fmla="*/ 6084570 w 9881126"/>
                <a:gd name="connsiteY5" fmla="*/ 504514 h 4858074"/>
                <a:gd name="connsiteX6" fmla="*/ 5892800 w 9881126"/>
                <a:gd name="connsiteY6" fmla="*/ 1190314 h 4858074"/>
                <a:gd name="connsiteX7" fmla="*/ 4866640 w 9881126"/>
                <a:gd name="connsiteY7" fmla="*/ 1627194 h 4858074"/>
                <a:gd name="connsiteX8" fmla="*/ 4917440 w 9881126"/>
                <a:gd name="connsiteY8" fmla="*/ 2541594 h 4858074"/>
                <a:gd name="connsiteX9" fmla="*/ 5598160 w 9881126"/>
                <a:gd name="connsiteY9" fmla="*/ 2749874 h 4858074"/>
                <a:gd name="connsiteX10" fmla="*/ 6532880 w 9881126"/>
                <a:gd name="connsiteY10" fmla="*/ 2155514 h 4858074"/>
                <a:gd name="connsiteX11" fmla="*/ 7724140 w 9881126"/>
                <a:gd name="connsiteY11" fmla="*/ 2246954 h 4858074"/>
                <a:gd name="connsiteX12" fmla="*/ 8854440 w 9881126"/>
                <a:gd name="connsiteY12" fmla="*/ 1248734 h 4858074"/>
                <a:gd name="connsiteX13" fmla="*/ 9784080 w 9881126"/>
                <a:gd name="connsiteY13" fmla="*/ 1759274 h 4858074"/>
                <a:gd name="connsiteX14" fmla="*/ 9743440 w 9881126"/>
                <a:gd name="connsiteY14" fmla="*/ 2536514 h 4858074"/>
                <a:gd name="connsiteX15" fmla="*/ 9050020 w 9881126"/>
                <a:gd name="connsiteY15" fmla="*/ 2975934 h 4858074"/>
                <a:gd name="connsiteX16" fmla="*/ 7965440 w 9881126"/>
                <a:gd name="connsiteY16" fmla="*/ 3303594 h 4858074"/>
                <a:gd name="connsiteX17" fmla="*/ 8097520 w 9881126"/>
                <a:gd name="connsiteY17" fmla="*/ 4858074 h 4858074"/>
                <a:gd name="connsiteX18" fmla="*/ 8097520 w 9881126"/>
                <a:gd name="connsiteY18" fmla="*/ 4858074 h 4858074"/>
                <a:gd name="connsiteX0" fmla="*/ 0 w 9881126"/>
                <a:gd name="connsiteY0" fmla="*/ 3729531 h 4857291"/>
                <a:gd name="connsiteX1" fmla="*/ 2397760 w 9881126"/>
                <a:gd name="connsiteY1" fmla="*/ 3188511 h 4857291"/>
                <a:gd name="connsiteX2" fmla="*/ 2522220 w 9881126"/>
                <a:gd name="connsiteY2" fmla="*/ 943151 h 4857291"/>
                <a:gd name="connsiteX3" fmla="*/ 4226560 w 9881126"/>
                <a:gd name="connsiteY3" fmla="*/ 864411 h 4857291"/>
                <a:gd name="connsiteX4" fmla="*/ 5380355 w 9881126"/>
                <a:gd name="connsiteY4" fmla="*/ 11606 h 4857291"/>
                <a:gd name="connsiteX5" fmla="*/ 6084570 w 9881126"/>
                <a:gd name="connsiteY5" fmla="*/ 503731 h 4857291"/>
                <a:gd name="connsiteX6" fmla="*/ 5892800 w 9881126"/>
                <a:gd name="connsiteY6" fmla="*/ 1189531 h 4857291"/>
                <a:gd name="connsiteX7" fmla="*/ 4866640 w 9881126"/>
                <a:gd name="connsiteY7" fmla="*/ 1626411 h 4857291"/>
                <a:gd name="connsiteX8" fmla="*/ 4917440 w 9881126"/>
                <a:gd name="connsiteY8" fmla="*/ 2540811 h 4857291"/>
                <a:gd name="connsiteX9" fmla="*/ 5598160 w 9881126"/>
                <a:gd name="connsiteY9" fmla="*/ 2749091 h 4857291"/>
                <a:gd name="connsiteX10" fmla="*/ 6532880 w 9881126"/>
                <a:gd name="connsiteY10" fmla="*/ 2154731 h 4857291"/>
                <a:gd name="connsiteX11" fmla="*/ 7724140 w 9881126"/>
                <a:gd name="connsiteY11" fmla="*/ 2246171 h 4857291"/>
                <a:gd name="connsiteX12" fmla="*/ 8854440 w 9881126"/>
                <a:gd name="connsiteY12" fmla="*/ 1247951 h 4857291"/>
                <a:gd name="connsiteX13" fmla="*/ 9784080 w 9881126"/>
                <a:gd name="connsiteY13" fmla="*/ 1758491 h 4857291"/>
                <a:gd name="connsiteX14" fmla="*/ 9743440 w 9881126"/>
                <a:gd name="connsiteY14" fmla="*/ 2535731 h 4857291"/>
                <a:gd name="connsiteX15" fmla="*/ 9050020 w 9881126"/>
                <a:gd name="connsiteY15" fmla="*/ 2975151 h 4857291"/>
                <a:gd name="connsiteX16" fmla="*/ 7965440 w 9881126"/>
                <a:gd name="connsiteY16" fmla="*/ 3302811 h 4857291"/>
                <a:gd name="connsiteX17" fmla="*/ 8097520 w 9881126"/>
                <a:gd name="connsiteY17" fmla="*/ 4857291 h 4857291"/>
                <a:gd name="connsiteX18" fmla="*/ 8097520 w 9881126"/>
                <a:gd name="connsiteY18" fmla="*/ 4857291 h 48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81126" h="4857291">
                  <a:moveTo>
                    <a:pt x="0" y="3729531"/>
                  </a:moveTo>
                  <a:cubicBezTo>
                    <a:pt x="1023620" y="3703284"/>
                    <a:pt x="1863090" y="3645288"/>
                    <a:pt x="2397760" y="3188511"/>
                  </a:cubicBezTo>
                  <a:cubicBezTo>
                    <a:pt x="2932430" y="2731734"/>
                    <a:pt x="1981200" y="1521001"/>
                    <a:pt x="2522220" y="943151"/>
                  </a:cubicBezTo>
                  <a:cubicBezTo>
                    <a:pt x="3063240" y="365301"/>
                    <a:pt x="3750204" y="1019668"/>
                    <a:pt x="4226560" y="864411"/>
                  </a:cubicBezTo>
                  <a:cubicBezTo>
                    <a:pt x="4702916" y="709154"/>
                    <a:pt x="5070687" y="71719"/>
                    <a:pt x="5380355" y="11606"/>
                  </a:cubicBezTo>
                  <a:cubicBezTo>
                    <a:pt x="5690023" y="-48507"/>
                    <a:pt x="5975192" y="126299"/>
                    <a:pt x="6084570" y="503731"/>
                  </a:cubicBezTo>
                  <a:cubicBezTo>
                    <a:pt x="6193948" y="881163"/>
                    <a:pt x="6095788" y="1002418"/>
                    <a:pt x="5892800" y="1189531"/>
                  </a:cubicBezTo>
                  <a:cubicBezTo>
                    <a:pt x="5689812" y="1376644"/>
                    <a:pt x="5029200" y="1401198"/>
                    <a:pt x="4866640" y="1626411"/>
                  </a:cubicBezTo>
                  <a:cubicBezTo>
                    <a:pt x="4704080" y="1851624"/>
                    <a:pt x="4665980" y="2300358"/>
                    <a:pt x="4917440" y="2540811"/>
                  </a:cubicBezTo>
                  <a:cubicBezTo>
                    <a:pt x="5168900" y="2781264"/>
                    <a:pt x="5328920" y="2813438"/>
                    <a:pt x="5598160" y="2749091"/>
                  </a:cubicBezTo>
                  <a:cubicBezTo>
                    <a:pt x="5867400" y="2684744"/>
                    <a:pt x="6178550" y="2238551"/>
                    <a:pt x="6532880" y="2154731"/>
                  </a:cubicBezTo>
                  <a:cubicBezTo>
                    <a:pt x="6887210" y="2070911"/>
                    <a:pt x="7337213" y="2397301"/>
                    <a:pt x="7724140" y="2246171"/>
                  </a:cubicBezTo>
                  <a:cubicBezTo>
                    <a:pt x="8111067" y="2095041"/>
                    <a:pt x="8511117" y="1329231"/>
                    <a:pt x="8854440" y="1247951"/>
                  </a:cubicBezTo>
                  <a:cubicBezTo>
                    <a:pt x="9197763" y="1166671"/>
                    <a:pt x="9605433" y="1330501"/>
                    <a:pt x="9784080" y="1758491"/>
                  </a:cubicBezTo>
                  <a:cubicBezTo>
                    <a:pt x="9962727" y="2186481"/>
                    <a:pt x="9861973" y="2329144"/>
                    <a:pt x="9743440" y="2535731"/>
                  </a:cubicBezTo>
                  <a:cubicBezTo>
                    <a:pt x="9624907" y="2742318"/>
                    <a:pt x="9422553" y="2858734"/>
                    <a:pt x="9050020" y="2975151"/>
                  </a:cubicBezTo>
                  <a:cubicBezTo>
                    <a:pt x="8677487" y="3091568"/>
                    <a:pt x="8337550" y="2966261"/>
                    <a:pt x="7965440" y="3302811"/>
                  </a:cubicBezTo>
                  <a:cubicBezTo>
                    <a:pt x="7593330" y="3639361"/>
                    <a:pt x="8097520" y="4857291"/>
                    <a:pt x="8097520" y="4857291"/>
                  </a:cubicBezTo>
                  <a:lnTo>
                    <a:pt x="8097520" y="4857291"/>
                  </a:lnTo>
                </a:path>
              </a:pathLst>
            </a:custGeom>
            <a:noFill/>
            <a:ln w="22225" cap="rnd">
              <a:solidFill>
                <a:schemeClr val="bg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9" name="Oval 68" hidden="1">
            <a:extLst>
              <a:ext uri="{FF2B5EF4-FFF2-40B4-BE49-F238E27FC236}">
                <a16:creationId xmlns:a16="http://schemas.microsoft.com/office/drawing/2014/main" id="{72593D22-1B68-4A88-A91B-EEE76EF64A93}"/>
              </a:ext>
            </a:extLst>
          </p:cNvPr>
          <p:cNvSpPr/>
          <p:nvPr/>
        </p:nvSpPr>
        <p:spPr>
          <a:xfrm>
            <a:off x="3501957" y="4282854"/>
            <a:ext cx="1080998" cy="108099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dist="38100" dir="10200000" sx="110000" sy="110000" algn="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C6B2EA5-8CFB-4A70-9381-102C11A97D2A}"/>
              </a:ext>
            </a:extLst>
          </p:cNvPr>
          <p:cNvGrpSpPr/>
          <p:nvPr/>
        </p:nvGrpSpPr>
        <p:grpSpPr>
          <a:xfrm>
            <a:off x="3374654" y="2658304"/>
            <a:ext cx="1987571" cy="706344"/>
            <a:chOff x="1291913" y="2624921"/>
            <a:chExt cx="2679381" cy="706344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0B1A44C-1640-4971-A86C-9DB5B339856F}"/>
                </a:ext>
              </a:extLst>
            </p:cNvPr>
            <p:cNvSpPr/>
            <p:nvPr/>
          </p:nvSpPr>
          <p:spPr>
            <a:xfrm>
              <a:off x="1291913" y="2624921"/>
              <a:ext cx="2679381" cy="70634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53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268110B-5D4C-41E4-A2E6-B4438613C071}"/>
                </a:ext>
              </a:extLst>
            </p:cNvPr>
            <p:cNvSpPr txBox="1"/>
            <p:nvPr/>
          </p:nvSpPr>
          <p:spPr>
            <a:xfrm>
              <a:off x="1388142" y="2703762"/>
              <a:ext cx="2480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353348"/>
                    </a:solidFill>
                  </a:ln>
                  <a:solidFill>
                    <a:srgbClr val="353348"/>
                  </a:solidFill>
                </a:rPr>
                <a:t>Creating Folder structure</a:t>
              </a: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EA3C359-AB79-4975-8B19-0CFB128C2951}"/>
              </a:ext>
            </a:extLst>
          </p:cNvPr>
          <p:cNvSpPr/>
          <p:nvPr/>
        </p:nvSpPr>
        <p:spPr>
          <a:xfrm>
            <a:off x="779146" y="5142953"/>
            <a:ext cx="43180" cy="314960"/>
          </a:xfrm>
          <a:custGeom>
            <a:avLst/>
            <a:gdLst>
              <a:gd name="connsiteX0" fmla="*/ 0 w 746760"/>
              <a:gd name="connsiteY0" fmla="*/ 0 h 434340"/>
              <a:gd name="connsiteX1" fmla="*/ 129540 w 746760"/>
              <a:gd name="connsiteY1" fmla="*/ 274320 h 434340"/>
              <a:gd name="connsiteX2" fmla="*/ 746760 w 746760"/>
              <a:gd name="connsiteY2" fmla="*/ 434340 h 434340"/>
              <a:gd name="connsiteX0" fmla="*/ 0 w 746760"/>
              <a:gd name="connsiteY0" fmla="*/ 0 h 434340"/>
              <a:gd name="connsiteX1" fmla="*/ 43180 w 746760"/>
              <a:gd name="connsiteY1" fmla="*/ 314960 h 434340"/>
              <a:gd name="connsiteX2" fmla="*/ 746760 w 746760"/>
              <a:gd name="connsiteY2" fmla="*/ 434340 h 434340"/>
              <a:gd name="connsiteX0" fmla="*/ 0 w 43180"/>
              <a:gd name="connsiteY0" fmla="*/ 0 h 314960"/>
              <a:gd name="connsiteX1" fmla="*/ 43180 w 43180"/>
              <a:gd name="connsiteY1" fmla="*/ 314960 h 31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80" h="314960">
                <a:moveTo>
                  <a:pt x="0" y="0"/>
                </a:moveTo>
                <a:lnTo>
                  <a:pt x="43180" y="314960"/>
                </a:lnTo>
              </a:path>
            </a:pathLst>
          </a:custGeom>
          <a:noFill/>
          <a:ln w="38100">
            <a:solidFill>
              <a:srgbClr val="35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3D5A2D0-3BA3-4FF6-8378-4FC5D0D2B5BC}"/>
              </a:ext>
            </a:extLst>
          </p:cNvPr>
          <p:cNvSpPr/>
          <p:nvPr/>
        </p:nvSpPr>
        <p:spPr>
          <a:xfrm>
            <a:off x="749964" y="5109096"/>
            <a:ext cx="102386" cy="102386"/>
          </a:xfrm>
          <a:prstGeom prst="ellipse">
            <a:avLst/>
          </a:prstGeom>
          <a:solidFill>
            <a:srgbClr val="35334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5E6BC16-69CA-4CC9-982D-41A54FB8FCD9}"/>
              </a:ext>
            </a:extLst>
          </p:cNvPr>
          <p:cNvGrpSpPr/>
          <p:nvPr/>
        </p:nvGrpSpPr>
        <p:grpSpPr>
          <a:xfrm>
            <a:off x="406267" y="5467527"/>
            <a:ext cx="1848465" cy="650613"/>
            <a:chOff x="1282747" y="2624921"/>
            <a:chExt cx="3280197" cy="650613"/>
          </a:xfrm>
          <a:effectLst/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FEB487B6-1FAD-4F91-9777-740A41F82EDF}"/>
                </a:ext>
              </a:extLst>
            </p:cNvPr>
            <p:cNvSpPr/>
            <p:nvPr/>
          </p:nvSpPr>
          <p:spPr>
            <a:xfrm>
              <a:off x="1291916" y="2624921"/>
              <a:ext cx="3271028" cy="6506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53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7D709F2-12BE-4BD4-A4F2-0AA26AF01CA9}"/>
                </a:ext>
              </a:extLst>
            </p:cNvPr>
            <p:cNvSpPr txBox="1"/>
            <p:nvPr/>
          </p:nvSpPr>
          <p:spPr>
            <a:xfrm>
              <a:off x="1282747" y="2680315"/>
              <a:ext cx="3174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353348"/>
                    </a:solidFill>
                  </a:ln>
                  <a:solidFill>
                    <a:srgbClr val="353348"/>
                  </a:solidFill>
                </a:rPr>
                <a:t>Requirement Analysis</a:t>
              </a:r>
            </a:p>
          </p:txBody>
        </p:sp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9351F072-CFF8-4C0B-98DE-B7073DCB3AEC}"/>
              </a:ext>
            </a:extLst>
          </p:cNvPr>
          <p:cNvSpPr/>
          <p:nvPr/>
        </p:nvSpPr>
        <p:spPr>
          <a:xfrm>
            <a:off x="2159761" y="4977762"/>
            <a:ext cx="829187" cy="317110"/>
          </a:xfrm>
          <a:custGeom>
            <a:avLst/>
            <a:gdLst>
              <a:gd name="connsiteX0" fmla="*/ 0 w 746760"/>
              <a:gd name="connsiteY0" fmla="*/ 0 h 434340"/>
              <a:gd name="connsiteX1" fmla="*/ 129540 w 746760"/>
              <a:gd name="connsiteY1" fmla="*/ 274320 h 434340"/>
              <a:gd name="connsiteX2" fmla="*/ 746760 w 746760"/>
              <a:gd name="connsiteY2" fmla="*/ 434340 h 434340"/>
              <a:gd name="connsiteX0" fmla="*/ 0 w 1016000"/>
              <a:gd name="connsiteY0" fmla="*/ 0 h 287920"/>
              <a:gd name="connsiteX1" fmla="*/ 129540 w 1016000"/>
              <a:gd name="connsiteY1" fmla="*/ 274320 h 287920"/>
              <a:gd name="connsiteX2" fmla="*/ 1016000 w 1016000"/>
              <a:gd name="connsiteY2" fmla="*/ 256540 h 287920"/>
              <a:gd name="connsiteX0" fmla="*/ 0 w 1016000"/>
              <a:gd name="connsiteY0" fmla="*/ 0 h 274320"/>
              <a:gd name="connsiteX1" fmla="*/ 129540 w 1016000"/>
              <a:gd name="connsiteY1" fmla="*/ 274320 h 274320"/>
              <a:gd name="connsiteX2" fmla="*/ 1016000 w 1016000"/>
              <a:gd name="connsiteY2" fmla="*/ 256540 h 274320"/>
              <a:gd name="connsiteX0" fmla="*/ 0 w 1173480"/>
              <a:gd name="connsiteY0" fmla="*/ 0 h 274320"/>
              <a:gd name="connsiteX1" fmla="*/ 129540 w 1173480"/>
              <a:gd name="connsiteY1" fmla="*/ 274320 h 274320"/>
              <a:gd name="connsiteX2" fmla="*/ 1173480 w 1173480"/>
              <a:gd name="connsiteY2" fmla="*/ 266700 h 274320"/>
              <a:gd name="connsiteX0" fmla="*/ 0 w 1173480"/>
              <a:gd name="connsiteY0" fmla="*/ 0 h 278786"/>
              <a:gd name="connsiteX1" fmla="*/ 345220 w 1173480"/>
              <a:gd name="connsiteY1" fmla="*/ 278786 h 278786"/>
              <a:gd name="connsiteX2" fmla="*/ 1173480 w 1173480"/>
              <a:gd name="connsiteY2" fmla="*/ 266700 h 27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278786">
                <a:moveTo>
                  <a:pt x="0" y="0"/>
                </a:moveTo>
                <a:lnTo>
                  <a:pt x="345220" y="278786"/>
                </a:lnTo>
                <a:lnTo>
                  <a:pt x="1173480" y="266700"/>
                </a:lnTo>
              </a:path>
            </a:pathLst>
          </a:custGeom>
          <a:noFill/>
          <a:ln w="38100">
            <a:solidFill>
              <a:srgbClr val="35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3D405ED-3C23-4530-87E7-C9A9E0D7BFF8}"/>
              </a:ext>
            </a:extLst>
          </p:cNvPr>
          <p:cNvSpPr/>
          <p:nvPr/>
        </p:nvSpPr>
        <p:spPr>
          <a:xfrm>
            <a:off x="2119629" y="4931361"/>
            <a:ext cx="102386" cy="102386"/>
          </a:xfrm>
          <a:prstGeom prst="ellipse">
            <a:avLst/>
          </a:prstGeom>
          <a:solidFill>
            <a:srgbClr val="35334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D377D0D-F4F4-4CB7-BA9F-26A447F7F535}"/>
              </a:ext>
            </a:extLst>
          </p:cNvPr>
          <p:cNvSpPr/>
          <p:nvPr/>
        </p:nvSpPr>
        <p:spPr>
          <a:xfrm>
            <a:off x="2050963" y="3908103"/>
            <a:ext cx="1173480" cy="284369"/>
          </a:xfrm>
          <a:custGeom>
            <a:avLst/>
            <a:gdLst>
              <a:gd name="connsiteX0" fmla="*/ 0 w 746760"/>
              <a:gd name="connsiteY0" fmla="*/ 0 h 434340"/>
              <a:gd name="connsiteX1" fmla="*/ 129540 w 746760"/>
              <a:gd name="connsiteY1" fmla="*/ 274320 h 434340"/>
              <a:gd name="connsiteX2" fmla="*/ 746760 w 746760"/>
              <a:gd name="connsiteY2" fmla="*/ 434340 h 434340"/>
              <a:gd name="connsiteX0" fmla="*/ 0 w 1016000"/>
              <a:gd name="connsiteY0" fmla="*/ 0 h 287920"/>
              <a:gd name="connsiteX1" fmla="*/ 129540 w 1016000"/>
              <a:gd name="connsiteY1" fmla="*/ 274320 h 287920"/>
              <a:gd name="connsiteX2" fmla="*/ 1016000 w 1016000"/>
              <a:gd name="connsiteY2" fmla="*/ 256540 h 287920"/>
              <a:gd name="connsiteX0" fmla="*/ 0 w 1016000"/>
              <a:gd name="connsiteY0" fmla="*/ 0 h 274320"/>
              <a:gd name="connsiteX1" fmla="*/ 129540 w 1016000"/>
              <a:gd name="connsiteY1" fmla="*/ 274320 h 274320"/>
              <a:gd name="connsiteX2" fmla="*/ 1016000 w 1016000"/>
              <a:gd name="connsiteY2" fmla="*/ 256540 h 274320"/>
              <a:gd name="connsiteX0" fmla="*/ 0 w 1173480"/>
              <a:gd name="connsiteY0" fmla="*/ 0 h 274320"/>
              <a:gd name="connsiteX1" fmla="*/ 129540 w 1173480"/>
              <a:gd name="connsiteY1" fmla="*/ 274320 h 274320"/>
              <a:gd name="connsiteX2" fmla="*/ 1173480 w 1173480"/>
              <a:gd name="connsiteY2" fmla="*/ 266700 h 274320"/>
              <a:gd name="connsiteX0" fmla="*/ 0 w 1173480"/>
              <a:gd name="connsiteY0" fmla="*/ 0 h 284369"/>
              <a:gd name="connsiteX1" fmla="*/ 350603 w 1173480"/>
              <a:gd name="connsiteY1" fmla="*/ 284369 h 284369"/>
              <a:gd name="connsiteX2" fmla="*/ 1173480 w 1173480"/>
              <a:gd name="connsiteY2" fmla="*/ 266700 h 28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284369">
                <a:moveTo>
                  <a:pt x="0" y="0"/>
                </a:moveTo>
                <a:lnTo>
                  <a:pt x="350603" y="284369"/>
                </a:lnTo>
                <a:lnTo>
                  <a:pt x="1173480" y="266700"/>
                </a:lnTo>
              </a:path>
            </a:pathLst>
          </a:custGeom>
          <a:noFill/>
          <a:ln w="38100">
            <a:solidFill>
              <a:srgbClr val="35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E4E4DE3-ED9F-4C50-BD1D-BD73C14A4D6D}"/>
              </a:ext>
            </a:extLst>
          </p:cNvPr>
          <p:cNvSpPr/>
          <p:nvPr/>
        </p:nvSpPr>
        <p:spPr>
          <a:xfrm>
            <a:off x="3154524" y="4121761"/>
            <a:ext cx="102386" cy="102386"/>
          </a:xfrm>
          <a:prstGeom prst="ellipse">
            <a:avLst/>
          </a:prstGeom>
          <a:solidFill>
            <a:srgbClr val="35334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BF38825-BC42-4733-BB0C-F0B872C82072}"/>
              </a:ext>
            </a:extLst>
          </p:cNvPr>
          <p:cNvGrpSpPr/>
          <p:nvPr/>
        </p:nvGrpSpPr>
        <p:grpSpPr>
          <a:xfrm>
            <a:off x="406267" y="3196952"/>
            <a:ext cx="2359313" cy="706344"/>
            <a:chOff x="1388141" y="2624921"/>
            <a:chExt cx="2706325" cy="706344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270187D6-A6BD-4478-A0E1-79D612155DF6}"/>
                </a:ext>
              </a:extLst>
            </p:cNvPr>
            <p:cNvSpPr/>
            <p:nvPr/>
          </p:nvSpPr>
          <p:spPr>
            <a:xfrm>
              <a:off x="1515833" y="2624921"/>
              <a:ext cx="2370210" cy="70634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53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407D378-8CCA-4EDB-A83B-1E96EB32D009}"/>
                </a:ext>
              </a:extLst>
            </p:cNvPr>
            <p:cNvSpPr txBox="1"/>
            <p:nvPr/>
          </p:nvSpPr>
          <p:spPr>
            <a:xfrm>
              <a:off x="1388141" y="2703761"/>
              <a:ext cx="2706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353348"/>
                    </a:solidFill>
                  </a:ln>
                  <a:solidFill>
                    <a:srgbClr val="353348"/>
                  </a:solidFill>
                </a:rPr>
                <a:t>Compression and Chunking of files</a:t>
              </a:r>
            </a:p>
          </p:txBody>
        </p:sp>
      </p:grp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BB9D624-81DE-4C1C-8210-F7879C461FF7}"/>
              </a:ext>
            </a:extLst>
          </p:cNvPr>
          <p:cNvSpPr/>
          <p:nvPr/>
        </p:nvSpPr>
        <p:spPr>
          <a:xfrm flipH="1" flipV="1">
            <a:off x="3024176" y="2376917"/>
            <a:ext cx="1173480" cy="281940"/>
          </a:xfrm>
          <a:custGeom>
            <a:avLst/>
            <a:gdLst>
              <a:gd name="connsiteX0" fmla="*/ 0 w 746760"/>
              <a:gd name="connsiteY0" fmla="*/ 0 h 434340"/>
              <a:gd name="connsiteX1" fmla="*/ 129540 w 746760"/>
              <a:gd name="connsiteY1" fmla="*/ 274320 h 434340"/>
              <a:gd name="connsiteX2" fmla="*/ 746760 w 746760"/>
              <a:gd name="connsiteY2" fmla="*/ 434340 h 434340"/>
              <a:gd name="connsiteX0" fmla="*/ 0 w 1016000"/>
              <a:gd name="connsiteY0" fmla="*/ 0 h 287920"/>
              <a:gd name="connsiteX1" fmla="*/ 129540 w 1016000"/>
              <a:gd name="connsiteY1" fmla="*/ 274320 h 287920"/>
              <a:gd name="connsiteX2" fmla="*/ 1016000 w 1016000"/>
              <a:gd name="connsiteY2" fmla="*/ 256540 h 287920"/>
              <a:gd name="connsiteX0" fmla="*/ 0 w 1016000"/>
              <a:gd name="connsiteY0" fmla="*/ 0 h 274320"/>
              <a:gd name="connsiteX1" fmla="*/ 129540 w 1016000"/>
              <a:gd name="connsiteY1" fmla="*/ 274320 h 274320"/>
              <a:gd name="connsiteX2" fmla="*/ 1016000 w 1016000"/>
              <a:gd name="connsiteY2" fmla="*/ 256540 h 274320"/>
              <a:gd name="connsiteX0" fmla="*/ 0 w 1173480"/>
              <a:gd name="connsiteY0" fmla="*/ 0 h 274320"/>
              <a:gd name="connsiteX1" fmla="*/ 129540 w 1173480"/>
              <a:gd name="connsiteY1" fmla="*/ 274320 h 274320"/>
              <a:gd name="connsiteX2" fmla="*/ 1173480 w 1173480"/>
              <a:gd name="connsiteY2" fmla="*/ 266700 h 274320"/>
              <a:gd name="connsiteX0" fmla="*/ 0 w 1173480"/>
              <a:gd name="connsiteY0" fmla="*/ 0 h 281940"/>
              <a:gd name="connsiteX1" fmla="*/ 388620 w 1173480"/>
              <a:gd name="connsiteY1" fmla="*/ 281940 h 281940"/>
              <a:gd name="connsiteX2" fmla="*/ 1173480 w 1173480"/>
              <a:gd name="connsiteY2" fmla="*/ 266700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281940">
                <a:moveTo>
                  <a:pt x="0" y="0"/>
                </a:moveTo>
                <a:lnTo>
                  <a:pt x="388620" y="281940"/>
                </a:lnTo>
                <a:lnTo>
                  <a:pt x="1173480" y="266700"/>
                </a:lnTo>
              </a:path>
            </a:pathLst>
          </a:custGeom>
          <a:noFill/>
          <a:ln w="38100">
            <a:solidFill>
              <a:srgbClr val="35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4DB19F-92DF-43EC-AEE1-9616C2602EFF}"/>
              </a:ext>
            </a:extLst>
          </p:cNvPr>
          <p:cNvSpPr/>
          <p:nvPr/>
        </p:nvSpPr>
        <p:spPr>
          <a:xfrm>
            <a:off x="2925656" y="2343061"/>
            <a:ext cx="102386" cy="102386"/>
          </a:xfrm>
          <a:prstGeom prst="ellipse">
            <a:avLst/>
          </a:prstGeom>
          <a:solidFill>
            <a:srgbClr val="35334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FE5F4F9-7716-4383-BE11-40FE40CBC75C}"/>
              </a:ext>
            </a:extLst>
          </p:cNvPr>
          <p:cNvSpPr/>
          <p:nvPr/>
        </p:nvSpPr>
        <p:spPr>
          <a:xfrm>
            <a:off x="4551375" y="1180727"/>
            <a:ext cx="1040449" cy="309529"/>
          </a:xfrm>
          <a:custGeom>
            <a:avLst/>
            <a:gdLst>
              <a:gd name="connsiteX0" fmla="*/ 0 w 746760"/>
              <a:gd name="connsiteY0" fmla="*/ 0 h 434340"/>
              <a:gd name="connsiteX1" fmla="*/ 129540 w 746760"/>
              <a:gd name="connsiteY1" fmla="*/ 274320 h 434340"/>
              <a:gd name="connsiteX2" fmla="*/ 746760 w 746760"/>
              <a:gd name="connsiteY2" fmla="*/ 434340 h 434340"/>
              <a:gd name="connsiteX0" fmla="*/ 0 w 1016000"/>
              <a:gd name="connsiteY0" fmla="*/ 0 h 287920"/>
              <a:gd name="connsiteX1" fmla="*/ 129540 w 1016000"/>
              <a:gd name="connsiteY1" fmla="*/ 274320 h 287920"/>
              <a:gd name="connsiteX2" fmla="*/ 1016000 w 1016000"/>
              <a:gd name="connsiteY2" fmla="*/ 256540 h 287920"/>
              <a:gd name="connsiteX0" fmla="*/ 0 w 1016000"/>
              <a:gd name="connsiteY0" fmla="*/ 0 h 274320"/>
              <a:gd name="connsiteX1" fmla="*/ 129540 w 1016000"/>
              <a:gd name="connsiteY1" fmla="*/ 274320 h 274320"/>
              <a:gd name="connsiteX2" fmla="*/ 1016000 w 1016000"/>
              <a:gd name="connsiteY2" fmla="*/ 256540 h 274320"/>
              <a:gd name="connsiteX0" fmla="*/ 0 w 1173480"/>
              <a:gd name="connsiteY0" fmla="*/ 0 h 274320"/>
              <a:gd name="connsiteX1" fmla="*/ 129540 w 1173480"/>
              <a:gd name="connsiteY1" fmla="*/ 274320 h 274320"/>
              <a:gd name="connsiteX2" fmla="*/ 1173480 w 1173480"/>
              <a:gd name="connsiteY2" fmla="*/ 266700 h 274320"/>
              <a:gd name="connsiteX0" fmla="*/ 0 w 1173480"/>
              <a:gd name="connsiteY0" fmla="*/ 0 h 267729"/>
              <a:gd name="connsiteX1" fmla="*/ 310020 w 1173480"/>
              <a:gd name="connsiteY1" fmla="*/ 267729 h 267729"/>
              <a:gd name="connsiteX2" fmla="*/ 1173480 w 1173480"/>
              <a:gd name="connsiteY2" fmla="*/ 266700 h 26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267729">
                <a:moveTo>
                  <a:pt x="0" y="0"/>
                </a:moveTo>
                <a:lnTo>
                  <a:pt x="310020" y="267729"/>
                </a:lnTo>
                <a:lnTo>
                  <a:pt x="1173480" y="266700"/>
                </a:lnTo>
              </a:path>
            </a:pathLst>
          </a:custGeom>
          <a:noFill/>
          <a:ln w="38100">
            <a:solidFill>
              <a:srgbClr val="35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6E7DAEA-008B-4D8B-A12F-655268DF5834}"/>
              </a:ext>
            </a:extLst>
          </p:cNvPr>
          <p:cNvSpPr/>
          <p:nvPr/>
        </p:nvSpPr>
        <p:spPr>
          <a:xfrm>
            <a:off x="5650626" y="1425788"/>
            <a:ext cx="102386" cy="102386"/>
          </a:xfrm>
          <a:prstGeom prst="ellipse">
            <a:avLst/>
          </a:prstGeom>
          <a:solidFill>
            <a:srgbClr val="35334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0D943BD-B3B8-49DC-9643-EBDDA486C6AE}"/>
              </a:ext>
            </a:extLst>
          </p:cNvPr>
          <p:cNvGrpSpPr/>
          <p:nvPr/>
        </p:nvGrpSpPr>
        <p:grpSpPr>
          <a:xfrm>
            <a:off x="2875445" y="524714"/>
            <a:ext cx="1987571" cy="706344"/>
            <a:chOff x="1291913" y="2624921"/>
            <a:chExt cx="2679381" cy="706344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5C6AFF22-9E63-43EB-9968-F9B7B054676D}"/>
                </a:ext>
              </a:extLst>
            </p:cNvPr>
            <p:cNvSpPr/>
            <p:nvPr/>
          </p:nvSpPr>
          <p:spPr>
            <a:xfrm>
              <a:off x="1291913" y="2624921"/>
              <a:ext cx="2679381" cy="70634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53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70C80A8-6B01-42DF-837A-07C60181AEAC}"/>
                </a:ext>
              </a:extLst>
            </p:cNvPr>
            <p:cNvSpPr txBox="1"/>
            <p:nvPr/>
          </p:nvSpPr>
          <p:spPr>
            <a:xfrm>
              <a:off x="1388142" y="2703762"/>
              <a:ext cx="2480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353348"/>
                    </a:solidFill>
                  </a:ln>
                  <a:solidFill>
                    <a:srgbClr val="353348"/>
                  </a:solidFill>
                </a:rPr>
                <a:t>Group Creation and Structure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B8B032-7D49-4EDA-B03E-3E5574C58CC2}"/>
              </a:ext>
            </a:extLst>
          </p:cNvPr>
          <p:cNvGrpSpPr/>
          <p:nvPr/>
        </p:nvGrpSpPr>
        <p:grpSpPr>
          <a:xfrm>
            <a:off x="2859083" y="4916568"/>
            <a:ext cx="2136556" cy="462480"/>
            <a:chOff x="1255879" y="2624921"/>
            <a:chExt cx="3976053" cy="462480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4DB51F02-7923-4584-8FD7-3D702BC04988}"/>
                </a:ext>
              </a:extLst>
            </p:cNvPr>
            <p:cNvSpPr/>
            <p:nvPr/>
          </p:nvSpPr>
          <p:spPr>
            <a:xfrm>
              <a:off x="1291913" y="2624921"/>
              <a:ext cx="3903985" cy="46248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53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CD33F4-5071-4BDA-A880-DF4E6A41A966}"/>
                </a:ext>
              </a:extLst>
            </p:cNvPr>
            <p:cNvSpPr txBox="1"/>
            <p:nvPr/>
          </p:nvSpPr>
          <p:spPr>
            <a:xfrm>
              <a:off x="1255879" y="2701171"/>
              <a:ext cx="3976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353348"/>
                    </a:solidFill>
                  </a:ln>
                  <a:solidFill>
                    <a:srgbClr val="353348"/>
                  </a:solidFill>
                </a:rPr>
                <a:t>User Authentication</a:t>
              </a:r>
            </a:p>
          </p:txBody>
        </p:sp>
      </p:grp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52653C9-94A4-4BC7-9E1D-9F9C8AB24449}"/>
              </a:ext>
            </a:extLst>
          </p:cNvPr>
          <p:cNvSpPr/>
          <p:nvPr/>
        </p:nvSpPr>
        <p:spPr>
          <a:xfrm flipV="1">
            <a:off x="6737981" y="431923"/>
            <a:ext cx="1000613" cy="336521"/>
          </a:xfrm>
          <a:custGeom>
            <a:avLst/>
            <a:gdLst>
              <a:gd name="connsiteX0" fmla="*/ 0 w 746760"/>
              <a:gd name="connsiteY0" fmla="*/ 0 h 434340"/>
              <a:gd name="connsiteX1" fmla="*/ 129540 w 746760"/>
              <a:gd name="connsiteY1" fmla="*/ 274320 h 434340"/>
              <a:gd name="connsiteX2" fmla="*/ 746760 w 746760"/>
              <a:gd name="connsiteY2" fmla="*/ 434340 h 434340"/>
              <a:gd name="connsiteX0" fmla="*/ 0 w 1016000"/>
              <a:gd name="connsiteY0" fmla="*/ 0 h 287920"/>
              <a:gd name="connsiteX1" fmla="*/ 129540 w 1016000"/>
              <a:gd name="connsiteY1" fmla="*/ 274320 h 287920"/>
              <a:gd name="connsiteX2" fmla="*/ 1016000 w 1016000"/>
              <a:gd name="connsiteY2" fmla="*/ 256540 h 287920"/>
              <a:gd name="connsiteX0" fmla="*/ 0 w 1016000"/>
              <a:gd name="connsiteY0" fmla="*/ 0 h 274320"/>
              <a:gd name="connsiteX1" fmla="*/ 129540 w 1016000"/>
              <a:gd name="connsiteY1" fmla="*/ 274320 h 274320"/>
              <a:gd name="connsiteX2" fmla="*/ 1016000 w 1016000"/>
              <a:gd name="connsiteY2" fmla="*/ 256540 h 274320"/>
              <a:gd name="connsiteX0" fmla="*/ 0 w 1173480"/>
              <a:gd name="connsiteY0" fmla="*/ 0 h 274320"/>
              <a:gd name="connsiteX1" fmla="*/ 129540 w 1173480"/>
              <a:gd name="connsiteY1" fmla="*/ 274320 h 274320"/>
              <a:gd name="connsiteX2" fmla="*/ 1173480 w 1173480"/>
              <a:gd name="connsiteY2" fmla="*/ 266700 h 274320"/>
              <a:gd name="connsiteX0" fmla="*/ 0 w 1173480"/>
              <a:gd name="connsiteY0" fmla="*/ 0 h 266700"/>
              <a:gd name="connsiteX1" fmla="*/ 344014 w 1173480"/>
              <a:gd name="connsiteY1" fmla="*/ 262242 h 266700"/>
              <a:gd name="connsiteX2" fmla="*/ 1173480 w 117348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266700">
                <a:moveTo>
                  <a:pt x="0" y="0"/>
                </a:moveTo>
                <a:lnTo>
                  <a:pt x="344014" y="262242"/>
                </a:lnTo>
                <a:lnTo>
                  <a:pt x="1173480" y="266700"/>
                </a:lnTo>
              </a:path>
            </a:pathLst>
          </a:custGeom>
          <a:noFill/>
          <a:ln w="38100">
            <a:solidFill>
              <a:srgbClr val="35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019F41E-9134-47DD-A4CB-E100AE0E4913}"/>
              </a:ext>
            </a:extLst>
          </p:cNvPr>
          <p:cNvSpPr/>
          <p:nvPr/>
        </p:nvSpPr>
        <p:spPr>
          <a:xfrm>
            <a:off x="6697113" y="712026"/>
            <a:ext cx="102386" cy="102386"/>
          </a:xfrm>
          <a:prstGeom prst="ellipse">
            <a:avLst/>
          </a:prstGeom>
          <a:solidFill>
            <a:srgbClr val="35334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0E9D764-513A-4514-A002-0A8AA89C5D58}"/>
              </a:ext>
            </a:extLst>
          </p:cNvPr>
          <p:cNvGrpSpPr/>
          <p:nvPr/>
        </p:nvGrpSpPr>
        <p:grpSpPr>
          <a:xfrm>
            <a:off x="7578074" y="212478"/>
            <a:ext cx="1987571" cy="706344"/>
            <a:chOff x="1291913" y="2624921"/>
            <a:chExt cx="2679381" cy="706344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DEB78EED-C11D-4C32-929E-FF50D3F31B54}"/>
                </a:ext>
              </a:extLst>
            </p:cNvPr>
            <p:cNvSpPr/>
            <p:nvPr/>
          </p:nvSpPr>
          <p:spPr>
            <a:xfrm>
              <a:off x="1291913" y="2624921"/>
              <a:ext cx="2679381" cy="70634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53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F363538-1F92-4D29-8F19-4F6A0712B21C}"/>
                </a:ext>
              </a:extLst>
            </p:cNvPr>
            <p:cNvSpPr txBox="1"/>
            <p:nvPr/>
          </p:nvSpPr>
          <p:spPr>
            <a:xfrm>
              <a:off x="1388142" y="2703762"/>
              <a:ext cx="24806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353348"/>
                    </a:solidFill>
                  </a:ln>
                  <a:solidFill>
                    <a:srgbClr val="353348"/>
                  </a:solidFill>
                </a:rPr>
                <a:t>File sharing within group</a:t>
              </a:r>
            </a:p>
          </p:txBody>
        </p:sp>
      </p:grp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FF24AE1-6A33-433D-8EF0-FA6D2EDF85B2}"/>
              </a:ext>
            </a:extLst>
          </p:cNvPr>
          <p:cNvSpPr/>
          <p:nvPr/>
        </p:nvSpPr>
        <p:spPr>
          <a:xfrm>
            <a:off x="6493122" y="2433394"/>
            <a:ext cx="1053099" cy="307047"/>
          </a:xfrm>
          <a:custGeom>
            <a:avLst/>
            <a:gdLst>
              <a:gd name="connsiteX0" fmla="*/ 0 w 746760"/>
              <a:gd name="connsiteY0" fmla="*/ 0 h 434340"/>
              <a:gd name="connsiteX1" fmla="*/ 129540 w 746760"/>
              <a:gd name="connsiteY1" fmla="*/ 274320 h 434340"/>
              <a:gd name="connsiteX2" fmla="*/ 746760 w 746760"/>
              <a:gd name="connsiteY2" fmla="*/ 434340 h 434340"/>
              <a:gd name="connsiteX0" fmla="*/ 0 w 1016000"/>
              <a:gd name="connsiteY0" fmla="*/ 0 h 287920"/>
              <a:gd name="connsiteX1" fmla="*/ 129540 w 1016000"/>
              <a:gd name="connsiteY1" fmla="*/ 274320 h 287920"/>
              <a:gd name="connsiteX2" fmla="*/ 1016000 w 1016000"/>
              <a:gd name="connsiteY2" fmla="*/ 256540 h 287920"/>
              <a:gd name="connsiteX0" fmla="*/ 0 w 1016000"/>
              <a:gd name="connsiteY0" fmla="*/ 0 h 274320"/>
              <a:gd name="connsiteX1" fmla="*/ 129540 w 1016000"/>
              <a:gd name="connsiteY1" fmla="*/ 274320 h 274320"/>
              <a:gd name="connsiteX2" fmla="*/ 1016000 w 1016000"/>
              <a:gd name="connsiteY2" fmla="*/ 256540 h 274320"/>
              <a:gd name="connsiteX0" fmla="*/ 0 w 1173480"/>
              <a:gd name="connsiteY0" fmla="*/ 0 h 274320"/>
              <a:gd name="connsiteX1" fmla="*/ 129540 w 1173480"/>
              <a:gd name="connsiteY1" fmla="*/ 274320 h 274320"/>
              <a:gd name="connsiteX2" fmla="*/ 1173480 w 1173480"/>
              <a:gd name="connsiteY2" fmla="*/ 266700 h 274320"/>
              <a:gd name="connsiteX0" fmla="*/ 0 w 1173480"/>
              <a:gd name="connsiteY0" fmla="*/ 0 h 266700"/>
              <a:gd name="connsiteX1" fmla="*/ 424831 w 1173480"/>
              <a:gd name="connsiteY1" fmla="*/ 206862 h 266700"/>
              <a:gd name="connsiteX2" fmla="*/ 1173480 w 1173480"/>
              <a:gd name="connsiteY2" fmla="*/ 266700 h 266700"/>
              <a:gd name="connsiteX0" fmla="*/ 0 w 1507287"/>
              <a:gd name="connsiteY0" fmla="*/ 46059 h 252921"/>
              <a:gd name="connsiteX1" fmla="*/ 424831 w 1507287"/>
              <a:gd name="connsiteY1" fmla="*/ 252921 h 252921"/>
              <a:gd name="connsiteX2" fmla="*/ 1507287 w 1507287"/>
              <a:gd name="connsiteY2" fmla="*/ 0 h 252921"/>
              <a:gd name="connsiteX0" fmla="*/ 0 w 1507287"/>
              <a:gd name="connsiteY0" fmla="*/ 46059 h 160933"/>
              <a:gd name="connsiteX1" fmla="*/ 472976 w 1507287"/>
              <a:gd name="connsiteY1" fmla="*/ 160933 h 160933"/>
              <a:gd name="connsiteX2" fmla="*/ 1507287 w 1507287"/>
              <a:gd name="connsiteY2" fmla="*/ 0 h 160933"/>
              <a:gd name="connsiteX0" fmla="*/ 0 w 1468771"/>
              <a:gd name="connsiteY0" fmla="*/ 0 h 114874"/>
              <a:gd name="connsiteX1" fmla="*/ 472976 w 1468771"/>
              <a:gd name="connsiteY1" fmla="*/ 114874 h 114874"/>
              <a:gd name="connsiteX2" fmla="*/ 1468771 w 1468771"/>
              <a:gd name="connsiteY2" fmla="*/ 96522 h 114874"/>
              <a:gd name="connsiteX0" fmla="*/ 0 w 1468771"/>
              <a:gd name="connsiteY0" fmla="*/ 0 h 120940"/>
              <a:gd name="connsiteX1" fmla="*/ 320605 w 1468771"/>
              <a:gd name="connsiteY1" fmla="*/ 120940 h 120940"/>
              <a:gd name="connsiteX2" fmla="*/ 1468771 w 1468771"/>
              <a:gd name="connsiteY2" fmla="*/ 96522 h 120940"/>
              <a:gd name="connsiteX0" fmla="*/ 0 w 1330755"/>
              <a:gd name="connsiteY0" fmla="*/ 0 h 185332"/>
              <a:gd name="connsiteX1" fmla="*/ 182589 w 1330755"/>
              <a:gd name="connsiteY1" fmla="*/ 185332 h 185332"/>
              <a:gd name="connsiteX2" fmla="*/ 1330755 w 1330755"/>
              <a:gd name="connsiteY2" fmla="*/ 160914 h 185332"/>
              <a:gd name="connsiteX0" fmla="*/ 0 w 1330755"/>
              <a:gd name="connsiteY0" fmla="*/ 0 h 185332"/>
              <a:gd name="connsiteX1" fmla="*/ 282090 w 1330755"/>
              <a:gd name="connsiteY1" fmla="*/ 185332 h 185332"/>
              <a:gd name="connsiteX2" fmla="*/ 1330755 w 1330755"/>
              <a:gd name="connsiteY2" fmla="*/ 160914 h 18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755" h="185332">
                <a:moveTo>
                  <a:pt x="0" y="0"/>
                </a:moveTo>
                <a:lnTo>
                  <a:pt x="282090" y="185332"/>
                </a:lnTo>
                <a:lnTo>
                  <a:pt x="1330755" y="160914"/>
                </a:lnTo>
              </a:path>
            </a:pathLst>
          </a:custGeom>
          <a:noFill/>
          <a:ln w="38100">
            <a:solidFill>
              <a:srgbClr val="35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2711020-2254-474C-BE0D-9040AEE2F4C5}"/>
              </a:ext>
            </a:extLst>
          </p:cNvPr>
          <p:cNvGrpSpPr/>
          <p:nvPr/>
        </p:nvGrpSpPr>
        <p:grpSpPr>
          <a:xfrm>
            <a:off x="7417565" y="2306786"/>
            <a:ext cx="2020822" cy="401768"/>
            <a:chOff x="1266345" y="2777209"/>
            <a:chExt cx="2724206" cy="401768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0C20510E-973F-4ACB-B47B-94251519A61A}"/>
                </a:ext>
              </a:extLst>
            </p:cNvPr>
            <p:cNvSpPr/>
            <p:nvPr/>
          </p:nvSpPr>
          <p:spPr>
            <a:xfrm>
              <a:off x="1291912" y="2777209"/>
              <a:ext cx="2679381" cy="40176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53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A108C66-42E7-4BFE-9C08-7DEBD943D519}"/>
                </a:ext>
              </a:extLst>
            </p:cNvPr>
            <p:cNvSpPr txBox="1"/>
            <p:nvPr/>
          </p:nvSpPr>
          <p:spPr>
            <a:xfrm>
              <a:off x="1266345" y="2817623"/>
              <a:ext cx="2724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353348"/>
                    </a:solidFill>
                  </a:ln>
                  <a:solidFill>
                    <a:srgbClr val="353348"/>
                  </a:solidFill>
                </a:rPr>
                <a:t>Access Privileges</a:t>
              </a:r>
            </a:p>
          </p:txBody>
        </p: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0847D124-F35E-4146-8D1B-B93EB9E72C13}"/>
              </a:ext>
            </a:extLst>
          </p:cNvPr>
          <p:cNvSpPr/>
          <p:nvPr/>
        </p:nvSpPr>
        <p:spPr>
          <a:xfrm>
            <a:off x="6459580" y="2376917"/>
            <a:ext cx="102386" cy="102386"/>
          </a:xfrm>
          <a:prstGeom prst="ellipse">
            <a:avLst/>
          </a:prstGeom>
          <a:solidFill>
            <a:srgbClr val="35334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2008C30-6F87-4DE3-A173-72755775B9E7}"/>
              </a:ext>
            </a:extLst>
          </p:cNvPr>
          <p:cNvGrpSpPr/>
          <p:nvPr/>
        </p:nvGrpSpPr>
        <p:grpSpPr>
          <a:xfrm>
            <a:off x="6856636" y="4288002"/>
            <a:ext cx="1840123" cy="458521"/>
            <a:chOff x="1261631" y="2624921"/>
            <a:chExt cx="2480611" cy="458521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E1DED88C-6DF8-41E3-8CEE-E8E1731846DB}"/>
                </a:ext>
              </a:extLst>
            </p:cNvPr>
            <p:cNvSpPr/>
            <p:nvPr/>
          </p:nvSpPr>
          <p:spPr>
            <a:xfrm>
              <a:off x="1291914" y="2624921"/>
              <a:ext cx="2432058" cy="45852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53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5752C9-70DF-437D-86CB-B184BDC144BE}"/>
                </a:ext>
              </a:extLst>
            </p:cNvPr>
            <p:cNvSpPr txBox="1"/>
            <p:nvPr/>
          </p:nvSpPr>
          <p:spPr>
            <a:xfrm>
              <a:off x="1261631" y="2692172"/>
              <a:ext cx="248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353348"/>
                    </a:solidFill>
                  </a:ln>
                  <a:solidFill>
                    <a:srgbClr val="353348"/>
                  </a:solidFill>
                </a:rPr>
                <a:t>Enhancing UI</a:t>
              </a:r>
            </a:p>
          </p:txBody>
        </p:sp>
      </p:grp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5A924E68-919B-4D4A-9DAE-042488EE1CE8}"/>
              </a:ext>
            </a:extLst>
          </p:cNvPr>
          <p:cNvSpPr/>
          <p:nvPr/>
        </p:nvSpPr>
        <p:spPr>
          <a:xfrm>
            <a:off x="6183059" y="3960893"/>
            <a:ext cx="691358" cy="618548"/>
          </a:xfrm>
          <a:custGeom>
            <a:avLst/>
            <a:gdLst>
              <a:gd name="connsiteX0" fmla="*/ 0 w 746760"/>
              <a:gd name="connsiteY0" fmla="*/ 0 h 434340"/>
              <a:gd name="connsiteX1" fmla="*/ 129540 w 746760"/>
              <a:gd name="connsiteY1" fmla="*/ 274320 h 434340"/>
              <a:gd name="connsiteX2" fmla="*/ 746760 w 746760"/>
              <a:gd name="connsiteY2" fmla="*/ 434340 h 434340"/>
              <a:gd name="connsiteX0" fmla="*/ 0 w 1016000"/>
              <a:gd name="connsiteY0" fmla="*/ 0 h 287920"/>
              <a:gd name="connsiteX1" fmla="*/ 129540 w 1016000"/>
              <a:gd name="connsiteY1" fmla="*/ 274320 h 287920"/>
              <a:gd name="connsiteX2" fmla="*/ 1016000 w 1016000"/>
              <a:gd name="connsiteY2" fmla="*/ 256540 h 287920"/>
              <a:gd name="connsiteX0" fmla="*/ 0 w 1016000"/>
              <a:gd name="connsiteY0" fmla="*/ 0 h 274320"/>
              <a:gd name="connsiteX1" fmla="*/ 129540 w 1016000"/>
              <a:gd name="connsiteY1" fmla="*/ 274320 h 274320"/>
              <a:gd name="connsiteX2" fmla="*/ 1016000 w 1016000"/>
              <a:gd name="connsiteY2" fmla="*/ 256540 h 274320"/>
              <a:gd name="connsiteX0" fmla="*/ 0 w 1173480"/>
              <a:gd name="connsiteY0" fmla="*/ 0 h 274320"/>
              <a:gd name="connsiteX1" fmla="*/ 129540 w 1173480"/>
              <a:gd name="connsiteY1" fmla="*/ 274320 h 274320"/>
              <a:gd name="connsiteX2" fmla="*/ 1173480 w 1173480"/>
              <a:gd name="connsiteY2" fmla="*/ 266700 h 274320"/>
              <a:gd name="connsiteX0" fmla="*/ 0 w 1173480"/>
              <a:gd name="connsiteY0" fmla="*/ 0 h 266700"/>
              <a:gd name="connsiteX1" fmla="*/ 424831 w 1173480"/>
              <a:gd name="connsiteY1" fmla="*/ 206862 h 266700"/>
              <a:gd name="connsiteX2" fmla="*/ 1173480 w 1173480"/>
              <a:gd name="connsiteY2" fmla="*/ 266700 h 266700"/>
              <a:gd name="connsiteX0" fmla="*/ 0 w 1507287"/>
              <a:gd name="connsiteY0" fmla="*/ 46059 h 252921"/>
              <a:gd name="connsiteX1" fmla="*/ 424831 w 1507287"/>
              <a:gd name="connsiteY1" fmla="*/ 252921 h 252921"/>
              <a:gd name="connsiteX2" fmla="*/ 1507287 w 1507287"/>
              <a:gd name="connsiteY2" fmla="*/ 0 h 252921"/>
              <a:gd name="connsiteX0" fmla="*/ 0 w 1507287"/>
              <a:gd name="connsiteY0" fmla="*/ 46059 h 160933"/>
              <a:gd name="connsiteX1" fmla="*/ 472976 w 1507287"/>
              <a:gd name="connsiteY1" fmla="*/ 160933 h 160933"/>
              <a:gd name="connsiteX2" fmla="*/ 1507287 w 1507287"/>
              <a:gd name="connsiteY2" fmla="*/ 0 h 160933"/>
              <a:gd name="connsiteX0" fmla="*/ 0 w 1468771"/>
              <a:gd name="connsiteY0" fmla="*/ 0 h 114874"/>
              <a:gd name="connsiteX1" fmla="*/ 472976 w 1468771"/>
              <a:gd name="connsiteY1" fmla="*/ 114874 h 114874"/>
              <a:gd name="connsiteX2" fmla="*/ 1468771 w 1468771"/>
              <a:gd name="connsiteY2" fmla="*/ 96522 h 114874"/>
              <a:gd name="connsiteX0" fmla="*/ 0 w 1468771"/>
              <a:gd name="connsiteY0" fmla="*/ 0 h 120940"/>
              <a:gd name="connsiteX1" fmla="*/ 320605 w 1468771"/>
              <a:gd name="connsiteY1" fmla="*/ 120940 h 120940"/>
              <a:gd name="connsiteX2" fmla="*/ 1468771 w 1468771"/>
              <a:gd name="connsiteY2" fmla="*/ 96522 h 120940"/>
              <a:gd name="connsiteX0" fmla="*/ 0 w 1330755"/>
              <a:gd name="connsiteY0" fmla="*/ 0 h 185332"/>
              <a:gd name="connsiteX1" fmla="*/ 182589 w 1330755"/>
              <a:gd name="connsiteY1" fmla="*/ 185332 h 185332"/>
              <a:gd name="connsiteX2" fmla="*/ 1330755 w 1330755"/>
              <a:gd name="connsiteY2" fmla="*/ 160914 h 185332"/>
              <a:gd name="connsiteX0" fmla="*/ 0 w 1330755"/>
              <a:gd name="connsiteY0" fmla="*/ 0 h 185332"/>
              <a:gd name="connsiteX1" fmla="*/ 282090 w 1330755"/>
              <a:gd name="connsiteY1" fmla="*/ 185332 h 185332"/>
              <a:gd name="connsiteX2" fmla="*/ 1330755 w 1330755"/>
              <a:gd name="connsiteY2" fmla="*/ 160914 h 185332"/>
              <a:gd name="connsiteX0" fmla="*/ 175026 w 1048665"/>
              <a:gd name="connsiteY0" fmla="*/ 0 h 391547"/>
              <a:gd name="connsiteX1" fmla="*/ 0 w 1048665"/>
              <a:gd name="connsiteY1" fmla="*/ 391547 h 391547"/>
              <a:gd name="connsiteX2" fmla="*/ 1048665 w 1048665"/>
              <a:gd name="connsiteY2" fmla="*/ 367129 h 391547"/>
              <a:gd name="connsiteX0" fmla="*/ 0 w 873639"/>
              <a:gd name="connsiteY0" fmla="*/ 0 h 373352"/>
              <a:gd name="connsiteX1" fmla="*/ 548740 w 873639"/>
              <a:gd name="connsiteY1" fmla="*/ 373352 h 373352"/>
              <a:gd name="connsiteX2" fmla="*/ 873639 w 873639"/>
              <a:gd name="connsiteY2" fmla="*/ 367129 h 373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9" h="373352">
                <a:moveTo>
                  <a:pt x="0" y="0"/>
                </a:moveTo>
                <a:lnTo>
                  <a:pt x="548740" y="373352"/>
                </a:lnTo>
                <a:lnTo>
                  <a:pt x="873639" y="367129"/>
                </a:lnTo>
              </a:path>
            </a:pathLst>
          </a:custGeom>
          <a:noFill/>
          <a:ln w="38100">
            <a:solidFill>
              <a:srgbClr val="35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D143B1C-48F8-405B-A35C-AA3AF5FD9A4C}"/>
              </a:ext>
            </a:extLst>
          </p:cNvPr>
          <p:cNvSpPr/>
          <p:nvPr/>
        </p:nvSpPr>
        <p:spPr>
          <a:xfrm>
            <a:off x="6096000" y="3858507"/>
            <a:ext cx="102386" cy="102386"/>
          </a:xfrm>
          <a:prstGeom prst="ellipse">
            <a:avLst/>
          </a:prstGeom>
          <a:solidFill>
            <a:srgbClr val="35334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897E5901-65C6-40E9-98AF-2EA781532326}"/>
              </a:ext>
            </a:extLst>
          </p:cNvPr>
          <p:cNvSpPr/>
          <p:nvPr/>
        </p:nvSpPr>
        <p:spPr>
          <a:xfrm>
            <a:off x="11000798" y="1824038"/>
            <a:ext cx="55797" cy="411369"/>
          </a:xfrm>
          <a:custGeom>
            <a:avLst/>
            <a:gdLst>
              <a:gd name="connsiteX0" fmla="*/ 0 w 746760"/>
              <a:gd name="connsiteY0" fmla="*/ 0 h 434340"/>
              <a:gd name="connsiteX1" fmla="*/ 129540 w 746760"/>
              <a:gd name="connsiteY1" fmla="*/ 274320 h 434340"/>
              <a:gd name="connsiteX2" fmla="*/ 746760 w 746760"/>
              <a:gd name="connsiteY2" fmla="*/ 434340 h 434340"/>
              <a:gd name="connsiteX0" fmla="*/ 0 w 1016000"/>
              <a:gd name="connsiteY0" fmla="*/ 0 h 287920"/>
              <a:gd name="connsiteX1" fmla="*/ 129540 w 1016000"/>
              <a:gd name="connsiteY1" fmla="*/ 274320 h 287920"/>
              <a:gd name="connsiteX2" fmla="*/ 1016000 w 1016000"/>
              <a:gd name="connsiteY2" fmla="*/ 256540 h 287920"/>
              <a:gd name="connsiteX0" fmla="*/ 0 w 1016000"/>
              <a:gd name="connsiteY0" fmla="*/ 0 h 274320"/>
              <a:gd name="connsiteX1" fmla="*/ 129540 w 1016000"/>
              <a:gd name="connsiteY1" fmla="*/ 274320 h 274320"/>
              <a:gd name="connsiteX2" fmla="*/ 1016000 w 1016000"/>
              <a:gd name="connsiteY2" fmla="*/ 256540 h 274320"/>
              <a:gd name="connsiteX0" fmla="*/ 0 w 1173480"/>
              <a:gd name="connsiteY0" fmla="*/ 0 h 274320"/>
              <a:gd name="connsiteX1" fmla="*/ 129540 w 1173480"/>
              <a:gd name="connsiteY1" fmla="*/ 274320 h 274320"/>
              <a:gd name="connsiteX2" fmla="*/ 1173480 w 1173480"/>
              <a:gd name="connsiteY2" fmla="*/ 266700 h 274320"/>
              <a:gd name="connsiteX0" fmla="*/ 0 w 1173480"/>
              <a:gd name="connsiteY0" fmla="*/ 0 h 284369"/>
              <a:gd name="connsiteX1" fmla="*/ 350603 w 1173480"/>
              <a:gd name="connsiteY1" fmla="*/ 284369 h 284369"/>
              <a:gd name="connsiteX2" fmla="*/ 1173480 w 1173480"/>
              <a:gd name="connsiteY2" fmla="*/ 266700 h 284369"/>
              <a:gd name="connsiteX0" fmla="*/ 55797 w 1229277"/>
              <a:gd name="connsiteY0" fmla="*/ 0 h 411369"/>
              <a:gd name="connsiteX1" fmla="*/ 0 w 1229277"/>
              <a:gd name="connsiteY1" fmla="*/ 411369 h 411369"/>
              <a:gd name="connsiteX2" fmla="*/ 1229277 w 1229277"/>
              <a:gd name="connsiteY2" fmla="*/ 266700 h 411369"/>
              <a:gd name="connsiteX0" fmla="*/ 55797 w 55797"/>
              <a:gd name="connsiteY0" fmla="*/ 0 h 411369"/>
              <a:gd name="connsiteX1" fmla="*/ 0 w 55797"/>
              <a:gd name="connsiteY1" fmla="*/ 411369 h 41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797" h="411369">
                <a:moveTo>
                  <a:pt x="55797" y="0"/>
                </a:moveTo>
                <a:lnTo>
                  <a:pt x="0" y="411369"/>
                </a:lnTo>
              </a:path>
            </a:pathLst>
          </a:custGeom>
          <a:noFill/>
          <a:ln w="38100">
            <a:solidFill>
              <a:srgbClr val="35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460049B-D02B-4486-A7EC-06C74B7604F9}"/>
              </a:ext>
            </a:extLst>
          </p:cNvPr>
          <p:cNvGrpSpPr/>
          <p:nvPr/>
        </p:nvGrpSpPr>
        <p:grpSpPr>
          <a:xfrm>
            <a:off x="9425709" y="1485612"/>
            <a:ext cx="1987571" cy="401769"/>
            <a:chOff x="1291913" y="2929495"/>
            <a:chExt cx="2679381" cy="401769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F9D57F52-9779-4D54-80B3-B0A0E478E5E6}"/>
                </a:ext>
              </a:extLst>
            </p:cNvPr>
            <p:cNvSpPr/>
            <p:nvPr/>
          </p:nvSpPr>
          <p:spPr>
            <a:xfrm>
              <a:off x="1291913" y="2929495"/>
              <a:ext cx="2679381" cy="4017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53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356FE3A-A793-46A7-AA0D-7E23DF95287A}"/>
                </a:ext>
              </a:extLst>
            </p:cNvPr>
            <p:cNvSpPr txBox="1"/>
            <p:nvPr/>
          </p:nvSpPr>
          <p:spPr>
            <a:xfrm>
              <a:off x="1391297" y="2962747"/>
              <a:ext cx="248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353348"/>
                    </a:solidFill>
                  </a:ln>
                  <a:solidFill>
                    <a:srgbClr val="353348"/>
                  </a:solidFill>
                </a:rPr>
                <a:t>Resolving conflicts</a:t>
              </a:r>
            </a:p>
          </p:txBody>
        </p:sp>
      </p:grpSp>
      <p:sp>
        <p:nvSpPr>
          <p:cNvPr id="136" name="Oval 135">
            <a:extLst>
              <a:ext uri="{FF2B5EF4-FFF2-40B4-BE49-F238E27FC236}">
                <a16:creationId xmlns:a16="http://schemas.microsoft.com/office/drawing/2014/main" id="{738E5AC9-DFCD-44C8-AFAB-2FDE5FD52FDB}"/>
              </a:ext>
            </a:extLst>
          </p:cNvPr>
          <p:cNvSpPr/>
          <p:nvPr/>
        </p:nvSpPr>
        <p:spPr>
          <a:xfrm>
            <a:off x="10954209" y="2182146"/>
            <a:ext cx="102386" cy="102386"/>
          </a:xfrm>
          <a:prstGeom prst="ellipse">
            <a:avLst/>
          </a:prstGeom>
          <a:solidFill>
            <a:srgbClr val="35334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2E9E63D0-2712-49DB-9251-B5C66A12E69A}"/>
              </a:ext>
            </a:extLst>
          </p:cNvPr>
          <p:cNvSpPr/>
          <p:nvPr/>
        </p:nvSpPr>
        <p:spPr>
          <a:xfrm>
            <a:off x="9438387" y="5556155"/>
            <a:ext cx="102386" cy="102386"/>
          </a:xfrm>
          <a:prstGeom prst="ellipse">
            <a:avLst/>
          </a:prstGeom>
          <a:solidFill>
            <a:srgbClr val="35334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096FBB7-8A69-4DD3-B6F0-4EB5DFBC3EAC}"/>
              </a:ext>
            </a:extLst>
          </p:cNvPr>
          <p:cNvSpPr/>
          <p:nvPr/>
        </p:nvSpPr>
        <p:spPr>
          <a:xfrm rot="224556" flipV="1">
            <a:off x="9574469" y="5592092"/>
            <a:ext cx="931126" cy="45719"/>
          </a:xfrm>
          <a:custGeom>
            <a:avLst/>
            <a:gdLst>
              <a:gd name="connsiteX0" fmla="*/ 0 w 746760"/>
              <a:gd name="connsiteY0" fmla="*/ 0 h 434340"/>
              <a:gd name="connsiteX1" fmla="*/ 129540 w 746760"/>
              <a:gd name="connsiteY1" fmla="*/ 274320 h 434340"/>
              <a:gd name="connsiteX2" fmla="*/ 746760 w 746760"/>
              <a:gd name="connsiteY2" fmla="*/ 434340 h 434340"/>
              <a:gd name="connsiteX0" fmla="*/ 0 w 746760"/>
              <a:gd name="connsiteY0" fmla="*/ 0 h 434340"/>
              <a:gd name="connsiteX1" fmla="*/ 43180 w 746760"/>
              <a:gd name="connsiteY1" fmla="*/ 314960 h 434340"/>
              <a:gd name="connsiteX2" fmla="*/ 746760 w 746760"/>
              <a:gd name="connsiteY2" fmla="*/ 434340 h 434340"/>
              <a:gd name="connsiteX0" fmla="*/ 0 w 43180"/>
              <a:gd name="connsiteY0" fmla="*/ 0 h 314960"/>
              <a:gd name="connsiteX1" fmla="*/ 43180 w 43180"/>
              <a:gd name="connsiteY1" fmla="*/ 314960 h 31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80" h="314960">
                <a:moveTo>
                  <a:pt x="0" y="0"/>
                </a:moveTo>
                <a:lnTo>
                  <a:pt x="43180" y="314960"/>
                </a:lnTo>
              </a:path>
            </a:pathLst>
          </a:custGeom>
          <a:noFill/>
          <a:ln w="38100">
            <a:solidFill>
              <a:srgbClr val="353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9C48D3B-00BC-4A31-996C-9EEA9322C444}"/>
              </a:ext>
            </a:extLst>
          </p:cNvPr>
          <p:cNvGrpSpPr/>
          <p:nvPr/>
        </p:nvGrpSpPr>
        <p:grpSpPr>
          <a:xfrm>
            <a:off x="9960424" y="5357595"/>
            <a:ext cx="1834511" cy="416607"/>
            <a:chOff x="1291913" y="2623249"/>
            <a:chExt cx="2473046" cy="416607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2EBFB198-FD81-4439-A40D-62C9C4AD098B}"/>
                </a:ext>
              </a:extLst>
            </p:cNvPr>
            <p:cNvSpPr/>
            <p:nvPr/>
          </p:nvSpPr>
          <p:spPr>
            <a:xfrm>
              <a:off x="1291913" y="2623249"/>
              <a:ext cx="2473046" cy="4166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533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D1FE525-F5FB-4FF9-AE97-BDB511EBA72A}"/>
                </a:ext>
              </a:extLst>
            </p:cNvPr>
            <p:cNvSpPr txBox="1"/>
            <p:nvPr/>
          </p:nvSpPr>
          <p:spPr>
            <a:xfrm>
              <a:off x="1347591" y="2644702"/>
              <a:ext cx="2301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353348"/>
                    </a:solidFill>
                  </a:ln>
                  <a:solidFill>
                    <a:srgbClr val="353348"/>
                  </a:solidFill>
                </a:rPr>
                <a:t>Refining of ideas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6C5DB6D-648D-4538-959F-42BC77833A7F}"/>
              </a:ext>
            </a:extLst>
          </p:cNvPr>
          <p:cNvGrpSpPr/>
          <p:nvPr/>
        </p:nvGrpSpPr>
        <p:grpSpPr>
          <a:xfrm>
            <a:off x="5513479" y="5774202"/>
            <a:ext cx="2493020" cy="498890"/>
            <a:chOff x="5093636" y="343043"/>
            <a:chExt cx="1939367" cy="388096"/>
          </a:xfrm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BD4B4A5A-14F2-4287-AEEF-76E4BDCA3225}"/>
                </a:ext>
              </a:extLst>
            </p:cNvPr>
            <p:cNvSpPr/>
            <p:nvPr/>
          </p:nvSpPr>
          <p:spPr>
            <a:xfrm>
              <a:off x="5093636" y="343043"/>
              <a:ext cx="1939367" cy="388096"/>
            </a:xfrm>
            <a:prstGeom prst="roundRect">
              <a:avLst/>
            </a:prstGeom>
            <a:solidFill>
              <a:srgbClr val="35334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E8AB961-51F5-4258-8C0B-9EA66515C7BD}"/>
                </a:ext>
              </a:extLst>
            </p:cNvPr>
            <p:cNvSpPr txBox="1"/>
            <p:nvPr/>
          </p:nvSpPr>
          <p:spPr>
            <a:xfrm>
              <a:off x="5307288" y="343043"/>
              <a:ext cx="1512062" cy="35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otham Black" pitchFamily="50" charset="0"/>
                </a:rPr>
                <a:t>Milestones</a:t>
              </a:r>
              <a:endParaRPr lang="en-IN" sz="2400" dirty="0">
                <a:solidFill>
                  <a:schemeClr val="bg1"/>
                </a:solidFill>
                <a:latin typeface="Gotham Black" pitchFamily="50" charset="0"/>
              </a:endParaRPr>
            </a:p>
          </p:txBody>
        </p:sp>
      </p:grp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FB9F2B69-7B55-4C70-A72E-40E70181C77A}"/>
              </a:ext>
            </a:extLst>
          </p:cNvPr>
          <p:cNvSpPr/>
          <p:nvPr/>
        </p:nvSpPr>
        <p:spPr>
          <a:xfrm>
            <a:off x="175492" y="4836182"/>
            <a:ext cx="381648" cy="57928"/>
          </a:xfrm>
          <a:custGeom>
            <a:avLst/>
            <a:gdLst>
              <a:gd name="connsiteX0" fmla="*/ 0 w 840509"/>
              <a:gd name="connsiteY0" fmla="*/ 55419 h 60751"/>
              <a:gd name="connsiteX1" fmla="*/ 424873 w 840509"/>
              <a:gd name="connsiteY1" fmla="*/ 55419 h 60751"/>
              <a:gd name="connsiteX2" fmla="*/ 840509 w 840509"/>
              <a:gd name="connsiteY2" fmla="*/ 0 h 6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0509" h="60751">
                <a:moveTo>
                  <a:pt x="0" y="55419"/>
                </a:moveTo>
                <a:cubicBezTo>
                  <a:pt x="142394" y="60037"/>
                  <a:pt x="284788" y="64655"/>
                  <a:pt x="424873" y="55419"/>
                </a:cubicBezTo>
                <a:cubicBezTo>
                  <a:pt x="564958" y="46183"/>
                  <a:pt x="702733" y="23091"/>
                  <a:pt x="840509" y="0"/>
                </a:cubicBezTo>
              </a:path>
            </a:pathLst>
          </a:custGeom>
          <a:noFill/>
          <a:ln>
            <a:solidFill>
              <a:srgbClr val="35334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4F6B629-3B22-4145-9549-9930F2F855C7}"/>
              </a:ext>
            </a:extLst>
          </p:cNvPr>
          <p:cNvSpPr/>
          <p:nvPr/>
        </p:nvSpPr>
        <p:spPr>
          <a:xfrm rot="4403718">
            <a:off x="9210426" y="6414553"/>
            <a:ext cx="381648" cy="57928"/>
          </a:xfrm>
          <a:custGeom>
            <a:avLst/>
            <a:gdLst>
              <a:gd name="connsiteX0" fmla="*/ 0 w 840509"/>
              <a:gd name="connsiteY0" fmla="*/ 55419 h 60751"/>
              <a:gd name="connsiteX1" fmla="*/ 424873 w 840509"/>
              <a:gd name="connsiteY1" fmla="*/ 55419 h 60751"/>
              <a:gd name="connsiteX2" fmla="*/ 840509 w 840509"/>
              <a:gd name="connsiteY2" fmla="*/ 0 h 6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0509" h="60751">
                <a:moveTo>
                  <a:pt x="0" y="55419"/>
                </a:moveTo>
                <a:cubicBezTo>
                  <a:pt x="142394" y="60037"/>
                  <a:pt x="284788" y="64655"/>
                  <a:pt x="424873" y="55419"/>
                </a:cubicBezTo>
                <a:cubicBezTo>
                  <a:pt x="564958" y="46183"/>
                  <a:pt x="702733" y="23091"/>
                  <a:pt x="840509" y="0"/>
                </a:cubicBezTo>
              </a:path>
            </a:pathLst>
          </a:custGeom>
          <a:noFill/>
          <a:ln>
            <a:solidFill>
              <a:srgbClr val="35334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63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932B70-553C-6380-F363-5817FF8F6B19}"/>
              </a:ext>
            </a:extLst>
          </p:cNvPr>
          <p:cNvSpPr/>
          <p:nvPr/>
        </p:nvSpPr>
        <p:spPr>
          <a:xfrm>
            <a:off x="393813" y="210393"/>
            <a:ext cx="4048712" cy="4593699"/>
          </a:xfrm>
          <a:prstGeom prst="roundRect">
            <a:avLst>
              <a:gd name="adj" fmla="val 11337"/>
            </a:avLst>
          </a:prstGeom>
          <a:solidFill>
            <a:srgbClr val="0FA9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8590D4-2F38-9A96-9FCB-1C9FFD8CF4F1}"/>
              </a:ext>
            </a:extLst>
          </p:cNvPr>
          <p:cNvSpPr/>
          <p:nvPr/>
        </p:nvSpPr>
        <p:spPr>
          <a:xfrm>
            <a:off x="7719801" y="307497"/>
            <a:ext cx="4078386" cy="4402067"/>
          </a:xfrm>
          <a:prstGeom prst="roundRect">
            <a:avLst>
              <a:gd name="adj" fmla="val 11337"/>
            </a:avLst>
          </a:prstGeom>
          <a:solidFill>
            <a:srgbClr val="0FA9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7F20BA-EE0E-5C1D-6288-8CAFC9FA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445" y="1240464"/>
            <a:ext cx="4674836" cy="5218420"/>
          </a:xfrm>
          <a:prstGeom prst="roundRect">
            <a:avLst>
              <a:gd name="adj" fmla="val 6289"/>
            </a:avLst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66D3C26C-70B5-9DBB-584F-68F83B88FA5C}"/>
              </a:ext>
            </a:extLst>
          </p:cNvPr>
          <p:cNvGrpSpPr/>
          <p:nvPr/>
        </p:nvGrpSpPr>
        <p:grpSpPr>
          <a:xfrm>
            <a:off x="7843997" y="5645769"/>
            <a:ext cx="3242086" cy="830981"/>
            <a:chOff x="3957521" y="1530218"/>
            <a:chExt cx="4965757" cy="66247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7716AA3-D163-2E37-EA7E-6D0274FD7ABD}"/>
                </a:ext>
              </a:extLst>
            </p:cNvPr>
            <p:cNvSpPr/>
            <p:nvPr/>
          </p:nvSpPr>
          <p:spPr>
            <a:xfrm>
              <a:off x="3957521" y="1530218"/>
              <a:ext cx="4965757" cy="662470"/>
            </a:xfrm>
            <a:prstGeom prst="roundRect">
              <a:avLst/>
            </a:prstGeom>
            <a:solidFill>
              <a:srgbClr val="272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80A6E7-4009-A7A6-3628-A4ABA92D827F}"/>
                </a:ext>
              </a:extLst>
            </p:cNvPr>
            <p:cNvSpPr txBox="1"/>
            <p:nvPr/>
          </p:nvSpPr>
          <p:spPr>
            <a:xfrm>
              <a:off x="4035338" y="1599486"/>
              <a:ext cx="4810122" cy="588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lvl="0">
                <a:defRPr lang="en-US"/>
              </a:defPPr>
              <a:lvl1pPr algn="just">
                <a:defRPr sz="140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FEB849"/>
                    </a:solidFill>
                  </a:ln>
                  <a:solidFill>
                    <a:srgbClr val="FEB849"/>
                  </a:solidFill>
                </a:rPr>
                <a:t>Delete</a:t>
              </a:r>
            </a:p>
            <a:p>
              <a:pPr algn="ctr"/>
              <a:r>
                <a:rPr lang="en-IN" dirty="0"/>
                <a:t>Allows the user to delete the file. </a:t>
              </a:r>
            </a:p>
            <a:p>
              <a:pPr algn="l"/>
              <a:endParaRPr lang="en-IN" dirty="0"/>
            </a:p>
          </p:txBody>
        </p:sp>
      </p:grpSp>
      <p:pic>
        <p:nvPicPr>
          <p:cNvPr id="1026" name="Picture 2" descr="Access Control Images | Free Vectors, Stock Photos &amp; PSD">
            <a:extLst>
              <a:ext uri="{FF2B5EF4-FFF2-40B4-BE49-F238E27FC236}">
                <a16:creationId xmlns:a16="http://schemas.microsoft.com/office/drawing/2014/main" id="{32414E97-7DCA-69D9-13A6-7EA82BF9B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" t="3432" r="3432" b="3432"/>
          <a:stretch/>
        </p:blipFill>
        <p:spPr bwMode="auto">
          <a:xfrm>
            <a:off x="3837087" y="1669274"/>
            <a:ext cx="4859874" cy="48598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F0BF795-3404-BE93-7DB1-BEBA55F00EF9}"/>
              </a:ext>
            </a:extLst>
          </p:cNvPr>
          <p:cNvGrpSpPr/>
          <p:nvPr/>
        </p:nvGrpSpPr>
        <p:grpSpPr>
          <a:xfrm>
            <a:off x="1293700" y="2132824"/>
            <a:ext cx="3242086" cy="830981"/>
            <a:chOff x="3957521" y="1530218"/>
            <a:chExt cx="4965757" cy="66247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CBCB8CB-93C3-6CEE-06E5-8AC04B4ED597}"/>
                </a:ext>
              </a:extLst>
            </p:cNvPr>
            <p:cNvSpPr/>
            <p:nvPr/>
          </p:nvSpPr>
          <p:spPr>
            <a:xfrm>
              <a:off x="3957521" y="1530218"/>
              <a:ext cx="4965757" cy="662470"/>
            </a:xfrm>
            <a:prstGeom prst="roundRect">
              <a:avLst/>
            </a:prstGeom>
            <a:solidFill>
              <a:srgbClr val="272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38B998-9B37-E973-C89F-506C2BAB5F40}"/>
                </a:ext>
              </a:extLst>
            </p:cNvPr>
            <p:cNvSpPr txBox="1"/>
            <p:nvPr/>
          </p:nvSpPr>
          <p:spPr>
            <a:xfrm>
              <a:off x="4035339" y="1599486"/>
              <a:ext cx="4810123" cy="507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lvl="0">
                <a:defRPr lang="en-US"/>
              </a:defPPr>
              <a:lvl1pPr algn="just">
                <a:defRPr sz="140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FEB849"/>
                    </a:solidFill>
                  </a:ln>
                  <a:solidFill>
                    <a:srgbClr val="FEB849"/>
                  </a:solidFill>
                </a:rPr>
                <a:t>Update</a:t>
              </a:r>
            </a:p>
            <a:p>
              <a:pPr algn="ctr"/>
              <a:r>
                <a:rPr lang="en-IN" dirty="0"/>
                <a:t>Allows the user to update the file. </a:t>
              </a:r>
            </a:p>
            <a:p>
              <a:pPr algn="l"/>
              <a:endParaRPr lang="en-I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A39970-88A0-3577-2249-A9F24C78830B}"/>
              </a:ext>
            </a:extLst>
          </p:cNvPr>
          <p:cNvGrpSpPr/>
          <p:nvPr/>
        </p:nvGrpSpPr>
        <p:grpSpPr>
          <a:xfrm>
            <a:off x="4704079" y="328854"/>
            <a:ext cx="2783842" cy="498890"/>
            <a:chOff x="4980518" y="343043"/>
            <a:chExt cx="2165603" cy="38809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5453106-63F0-48DF-2EA3-FE39F01F1B2B}"/>
                </a:ext>
              </a:extLst>
            </p:cNvPr>
            <p:cNvSpPr/>
            <p:nvPr/>
          </p:nvSpPr>
          <p:spPr>
            <a:xfrm>
              <a:off x="5093636" y="343043"/>
              <a:ext cx="1939367" cy="388096"/>
            </a:xfrm>
            <a:prstGeom prst="roundRect">
              <a:avLst/>
            </a:prstGeom>
            <a:solidFill>
              <a:srgbClr val="FEB84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94D1DF-2822-A793-A847-7A78433AE2AA}"/>
                </a:ext>
              </a:extLst>
            </p:cNvPr>
            <p:cNvSpPr txBox="1"/>
            <p:nvPr/>
          </p:nvSpPr>
          <p:spPr>
            <a:xfrm>
              <a:off x="4980518" y="343043"/>
              <a:ext cx="2165603" cy="35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otham Black" pitchFamily="50" charset="0"/>
                </a:rPr>
                <a:t>Access rights</a:t>
              </a:r>
              <a:endParaRPr lang="en-IN" sz="2400" dirty="0">
                <a:solidFill>
                  <a:schemeClr val="bg1"/>
                </a:solidFill>
                <a:latin typeface="Gotham Black" pitchFamily="50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B6B289-D31D-9FF6-128F-5B059FDD6DF0}"/>
              </a:ext>
            </a:extLst>
          </p:cNvPr>
          <p:cNvGrpSpPr/>
          <p:nvPr/>
        </p:nvGrpSpPr>
        <p:grpSpPr>
          <a:xfrm>
            <a:off x="6568197" y="1301843"/>
            <a:ext cx="3114284" cy="830981"/>
            <a:chOff x="3957521" y="1530218"/>
            <a:chExt cx="4965757" cy="66247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74ED243-F4A5-8C81-35E8-801C4462E848}"/>
                </a:ext>
              </a:extLst>
            </p:cNvPr>
            <p:cNvSpPr/>
            <p:nvPr/>
          </p:nvSpPr>
          <p:spPr>
            <a:xfrm>
              <a:off x="3957521" y="1530218"/>
              <a:ext cx="4965757" cy="662470"/>
            </a:xfrm>
            <a:prstGeom prst="roundRect">
              <a:avLst/>
            </a:prstGeom>
            <a:solidFill>
              <a:srgbClr val="272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1D16C8-F952-858A-72E0-293D646547F4}"/>
                </a:ext>
              </a:extLst>
            </p:cNvPr>
            <p:cNvSpPr txBox="1"/>
            <p:nvPr/>
          </p:nvSpPr>
          <p:spPr>
            <a:xfrm>
              <a:off x="4035339" y="1599486"/>
              <a:ext cx="4810123" cy="507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lvl="0">
                <a:defRPr lang="en-US"/>
              </a:defPPr>
              <a:lvl1pPr algn="just">
                <a:defRPr sz="140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FEB849"/>
                    </a:solidFill>
                  </a:ln>
                  <a:solidFill>
                    <a:srgbClr val="FEB849"/>
                  </a:solidFill>
                </a:rPr>
                <a:t>Read</a:t>
              </a:r>
            </a:p>
            <a:p>
              <a:pPr algn="ctr"/>
              <a:r>
                <a:rPr lang="en-IN" dirty="0"/>
                <a:t>Allows the user to read the file. </a:t>
              </a:r>
            </a:p>
            <a:p>
              <a:pPr algn="l"/>
              <a:endParaRPr lang="en-IN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D5D1D3-413D-89A0-CDE1-8D2BABB30961}"/>
              </a:ext>
            </a:extLst>
          </p:cNvPr>
          <p:cNvGrpSpPr/>
          <p:nvPr/>
        </p:nvGrpSpPr>
        <p:grpSpPr>
          <a:xfrm>
            <a:off x="1230524" y="4814788"/>
            <a:ext cx="3242086" cy="830981"/>
            <a:chOff x="3957521" y="1530218"/>
            <a:chExt cx="4965757" cy="66247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005880D-149C-F249-5B09-00352B12F030}"/>
                </a:ext>
              </a:extLst>
            </p:cNvPr>
            <p:cNvSpPr/>
            <p:nvPr/>
          </p:nvSpPr>
          <p:spPr>
            <a:xfrm>
              <a:off x="3957521" y="1530218"/>
              <a:ext cx="4965757" cy="662470"/>
            </a:xfrm>
            <a:prstGeom prst="roundRect">
              <a:avLst/>
            </a:prstGeom>
            <a:solidFill>
              <a:srgbClr val="272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C348BE-F034-ABB6-8F3F-BA2779F5E1BA}"/>
                </a:ext>
              </a:extLst>
            </p:cNvPr>
            <p:cNvSpPr txBox="1"/>
            <p:nvPr/>
          </p:nvSpPr>
          <p:spPr>
            <a:xfrm>
              <a:off x="4035338" y="1599486"/>
              <a:ext cx="4810122" cy="588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lvl="0">
                <a:defRPr lang="en-US"/>
              </a:defPPr>
              <a:lvl1pPr algn="just">
                <a:defRPr sz="140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FEB849"/>
                    </a:solidFill>
                  </a:ln>
                  <a:solidFill>
                    <a:srgbClr val="FEB849"/>
                  </a:solidFill>
                </a:rPr>
                <a:t>Download</a:t>
              </a:r>
            </a:p>
            <a:p>
              <a:pPr algn="ctr"/>
              <a:r>
                <a:rPr lang="en-IN" dirty="0"/>
                <a:t>Allows the user to download file. </a:t>
              </a:r>
            </a:p>
            <a:p>
              <a:pPr algn="l"/>
              <a:endParaRPr lang="en-IN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965FEE-6E07-BC94-0FA8-3258982180BA}"/>
              </a:ext>
            </a:extLst>
          </p:cNvPr>
          <p:cNvGrpSpPr/>
          <p:nvPr/>
        </p:nvGrpSpPr>
        <p:grpSpPr>
          <a:xfrm>
            <a:off x="8270479" y="3179282"/>
            <a:ext cx="3242086" cy="830981"/>
            <a:chOff x="3957521" y="1530218"/>
            <a:chExt cx="4965757" cy="66247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F39C4D4-3CA1-5E25-418A-0FC075D87347}"/>
                </a:ext>
              </a:extLst>
            </p:cNvPr>
            <p:cNvSpPr/>
            <p:nvPr/>
          </p:nvSpPr>
          <p:spPr>
            <a:xfrm>
              <a:off x="3957521" y="1530218"/>
              <a:ext cx="4965757" cy="662470"/>
            </a:xfrm>
            <a:prstGeom prst="roundRect">
              <a:avLst/>
            </a:prstGeom>
            <a:solidFill>
              <a:srgbClr val="272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FCFA4-FD0C-37BA-97ED-B9737ECC01A9}"/>
                </a:ext>
              </a:extLst>
            </p:cNvPr>
            <p:cNvSpPr txBox="1"/>
            <p:nvPr/>
          </p:nvSpPr>
          <p:spPr>
            <a:xfrm>
              <a:off x="4035338" y="1599486"/>
              <a:ext cx="4810122" cy="588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lvl="0">
                <a:defRPr lang="en-US"/>
              </a:defPPr>
              <a:lvl1pPr algn="just">
                <a:defRPr sz="140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tham" panose="02000504020000020004" pitchFamily="2" charset="0"/>
                </a:defRPr>
              </a:lvl1pPr>
            </a:lstStyle>
            <a:p>
              <a:pPr algn="ctr"/>
              <a:r>
                <a:rPr lang="en-IN" dirty="0">
                  <a:ln w="3175">
                    <a:solidFill>
                      <a:srgbClr val="FEB849"/>
                    </a:solidFill>
                  </a:ln>
                  <a:solidFill>
                    <a:srgbClr val="FEB849"/>
                  </a:solidFill>
                </a:rPr>
                <a:t>Share</a:t>
              </a:r>
            </a:p>
            <a:p>
              <a:pPr algn="ctr"/>
              <a:r>
                <a:rPr lang="en-IN" dirty="0"/>
                <a:t>Allows the user to share the file. </a:t>
              </a:r>
            </a:p>
            <a:p>
              <a:pPr algn="l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439366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29B958-6FA1-4CC0-B1DD-EA88164143D5}"/>
              </a:ext>
            </a:extLst>
          </p:cNvPr>
          <p:cNvSpPr/>
          <p:nvPr/>
        </p:nvSpPr>
        <p:spPr>
          <a:xfrm>
            <a:off x="3539063" y="494550"/>
            <a:ext cx="5113870" cy="498890"/>
          </a:xfrm>
          <a:prstGeom prst="roundRect">
            <a:avLst/>
          </a:prstGeom>
          <a:solidFill>
            <a:srgbClr val="452B96"/>
          </a:solidFill>
          <a:ln w="57150">
            <a:solidFill>
              <a:srgbClr val="452B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EB92E32-A23E-4D34-A6C2-738006FE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5757" b="20838"/>
          <a:stretch/>
        </p:blipFill>
        <p:spPr>
          <a:xfrm>
            <a:off x="1726271" y="1282147"/>
            <a:ext cx="7596094" cy="5575853"/>
          </a:xfrm>
          <a:prstGeom prst="roundRect">
            <a:avLst>
              <a:gd name="adj" fmla="val 3444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66614-5FC1-4FA1-910D-B37EBD047B97}"/>
              </a:ext>
            </a:extLst>
          </p:cNvPr>
          <p:cNvSpPr txBox="1"/>
          <p:nvPr/>
        </p:nvSpPr>
        <p:spPr>
          <a:xfrm>
            <a:off x="3022600" y="492710"/>
            <a:ext cx="614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Gotham Black" pitchFamily="50" charset="0"/>
              </a:rPr>
              <a:t>Chunking &amp; Compression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CDDBB35-C91D-43A2-A48C-0FFD9EC08653}"/>
              </a:ext>
            </a:extLst>
          </p:cNvPr>
          <p:cNvGrpSpPr/>
          <p:nvPr/>
        </p:nvGrpSpPr>
        <p:grpSpPr>
          <a:xfrm>
            <a:off x="8203319" y="2472461"/>
            <a:ext cx="3775321" cy="1435504"/>
            <a:chOff x="1050242" y="2730509"/>
            <a:chExt cx="6076335" cy="73866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C4B4C89-65F3-4B4B-B2A9-EFB099104A03}"/>
                </a:ext>
              </a:extLst>
            </p:cNvPr>
            <p:cNvSpPr/>
            <p:nvPr/>
          </p:nvSpPr>
          <p:spPr>
            <a:xfrm>
              <a:off x="1050242" y="2730509"/>
              <a:ext cx="6076335" cy="738664"/>
            </a:xfrm>
            <a:prstGeom prst="roundRect">
              <a:avLst/>
            </a:prstGeom>
            <a:solidFill>
              <a:srgbClr val="452B9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874D3D-FE73-4FAA-9146-83BF45E8F3C4}"/>
                </a:ext>
              </a:extLst>
            </p:cNvPr>
            <p:cNvSpPr txBox="1"/>
            <p:nvPr/>
          </p:nvSpPr>
          <p:spPr>
            <a:xfrm>
              <a:off x="1318648" y="2843404"/>
              <a:ext cx="5529938" cy="490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 lvl="0">
                <a:defRPr lang="en-US"/>
              </a:defPPr>
              <a:lvl1pPr algn="just">
                <a:defRPr sz="140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otham" panose="02000504020000020004" pitchFamily="2" charset="0"/>
                </a:defRPr>
              </a:lvl1pPr>
            </a:lstStyle>
            <a:p>
              <a:r>
                <a:rPr lang="en-IN" dirty="0"/>
                <a:t>Storage efficiency is achieved by compressing the file contents before transfer in the form of a zip file.</a:t>
              </a:r>
            </a:p>
            <a:p>
              <a:endParaRPr lang="en-IN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7AB82C-F01F-4449-9038-891BB2E2FAD1}"/>
              </a:ext>
            </a:extLst>
          </p:cNvPr>
          <p:cNvGrpSpPr/>
          <p:nvPr/>
        </p:nvGrpSpPr>
        <p:grpSpPr>
          <a:xfrm>
            <a:off x="505349" y="1705908"/>
            <a:ext cx="3775321" cy="1188883"/>
            <a:chOff x="1272417" y="2546792"/>
            <a:chExt cx="5854160" cy="859999"/>
          </a:xfrm>
          <a:solidFill>
            <a:srgbClr val="F13C1F"/>
          </a:solidFill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CF71C3F-16DE-4E5A-9E0C-DE07CBFBA998}"/>
                </a:ext>
              </a:extLst>
            </p:cNvPr>
            <p:cNvSpPr/>
            <p:nvPr/>
          </p:nvSpPr>
          <p:spPr>
            <a:xfrm>
              <a:off x="1272417" y="2546792"/>
              <a:ext cx="5854160" cy="859999"/>
            </a:xfrm>
            <a:prstGeom prst="roundRect">
              <a:avLst/>
            </a:prstGeom>
            <a:solidFill>
              <a:srgbClr val="452B9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D894C0-9BE6-4E01-9EA1-55BC2CFE199A}"/>
                </a:ext>
              </a:extLst>
            </p:cNvPr>
            <p:cNvSpPr txBox="1"/>
            <p:nvPr/>
          </p:nvSpPr>
          <p:spPr>
            <a:xfrm>
              <a:off x="1388143" y="2692908"/>
              <a:ext cx="5529938" cy="5343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1400">
                  <a:ln w="3175">
                    <a:solidFill>
                      <a:srgbClr val="2A2E54"/>
                    </a:solidFill>
                  </a:ln>
                  <a:solidFill>
                    <a:srgbClr val="2A2E54"/>
                  </a:solidFill>
                  <a:latin typeface="Gotham" panose="02000504020000020004" pitchFamily="2" charset="0"/>
                </a:defRPr>
              </a:lvl1pPr>
            </a:lstStyle>
            <a:p>
              <a:r>
                <a:rPr lang="en-IN" dirty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Dividing data into smaller segments and then recombining them at the point of receival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88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4C31-A2C8-76B9-FCD2-F95D5E9B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4F600A-324D-06C9-A8DB-5BE17B207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1" y="681037"/>
            <a:ext cx="11844248" cy="553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689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D8157F4-2D42-8FAA-46CD-1FC6C4FF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" t="3715" r="3400" b="3772"/>
          <a:stretch/>
        </p:blipFill>
        <p:spPr>
          <a:xfrm>
            <a:off x="6200292" y="1455638"/>
            <a:ext cx="5312665" cy="490965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45AC563-C163-1230-DD77-8E1A1868D1E8}"/>
              </a:ext>
            </a:extLst>
          </p:cNvPr>
          <p:cNvSpPr/>
          <p:nvPr/>
        </p:nvSpPr>
        <p:spPr>
          <a:xfrm>
            <a:off x="1086128" y="1682714"/>
            <a:ext cx="4258731" cy="1746286"/>
          </a:xfrm>
          <a:prstGeom prst="roundRect">
            <a:avLst/>
          </a:prstGeom>
          <a:solidFill>
            <a:srgbClr val="407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46C649-C181-4878-BB1C-6165A184FE51}"/>
              </a:ext>
            </a:extLst>
          </p:cNvPr>
          <p:cNvSpPr txBox="1"/>
          <p:nvPr/>
        </p:nvSpPr>
        <p:spPr>
          <a:xfrm>
            <a:off x="1306852" y="1965336"/>
            <a:ext cx="3817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en-US"/>
            </a:defPPr>
            <a:lvl1pPr algn="just">
              <a:defRPr sz="140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Gotham" panose="02000504020000020004" pitchFamily="2" charset="0"/>
              </a:defRPr>
            </a:lvl1pPr>
          </a:lstStyle>
          <a:p>
            <a:pPr algn="ctr"/>
            <a:r>
              <a:rPr lang="en-US" sz="1600" dirty="0"/>
              <a:t>Share resources, status updates, and more using a single team email address, instead of multiple individual email addresses.</a:t>
            </a:r>
          </a:p>
          <a:p>
            <a:pPr algn="ctr"/>
            <a:endParaRPr lang="en-IN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66CDF5-B47E-19D4-23A6-C7F6E8E9ED9A}"/>
              </a:ext>
            </a:extLst>
          </p:cNvPr>
          <p:cNvSpPr/>
          <p:nvPr/>
        </p:nvSpPr>
        <p:spPr>
          <a:xfrm>
            <a:off x="3454181" y="3850105"/>
            <a:ext cx="2585151" cy="2222616"/>
          </a:xfrm>
          <a:prstGeom prst="roundRect">
            <a:avLst>
              <a:gd name="adj" fmla="val 15368"/>
            </a:avLst>
          </a:prstGeom>
          <a:solidFill>
            <a:srgbClr val="407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88FE3-3AB2-C099-8CFD-51CE1F546E4C}"/>
              </a:ext>
            </a:extLst>
          </p:cNvPr>
          <p:cNvSpPr txBox="1"/>
          <p:nvPr/>
        </p:nvSpPr>
        <p:spPr>
          <a:xfrm>
            <a:off x="3552189" y="4271163"/>
            <a:ext cx="2348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en-US"/>
            </a:defPPr>
            <a:lvl1pPr algn="ctr">
              <a:defRPr sz="160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Gotham" panose="02000504020000020004" pitchFamily="2" charset="0"/>
              </a:defRPr>
            </a:lvl1pPr>
          </a:lstStyle>
          <a:p>
            <a:r>
              <a:rPr lang="en-US" dirty="0"/>
              <a:t>Avoid searching for everything you’ve ever shared with someone if they leave your team.</a:t>
            </a:r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A39970-88A0-3577-2249-A9F24C78830B}"/>
              </a:ext>
            </a:extLst>
          </p:cNvPr>
          <p:cNvGrpSpPr/>
          <p:nvPr/>
        </p:nvGrpSpPr>
        <p:grpSpPr>
          <a:xfrm>
            <a:off x="4849490" y="492710"/>
            <a:ext cx="2493020" cy="498890"/>
            <a:chOff x="5093636" y="343043"/>
            <a:chExt cx="1939367" cy="38809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5453106-63F0-48DF-2EA3-FE39F01F1B2B}"/>
                </a:ext>
              </a:extLst>
            </p:cNvPr>
            <p:cNvSpPr/>
            <p:nvPr/>
          </p:nvSpPr>
          <p:spPr>
            <a:xfrm>
              <a:off x="5093636" y="343043"/>
              <a:ext cx="1939367" cy="388096"/>
            </a:xfrm>
            <a:prstGeom prst="roundRect">
              <a:avLst/>
            </a:prstGeom>
            <a:solidFill>
              <a:srgbClr val="26323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94D1DF-2822-A793-A847-7A78433AE2AA}"/>
                </a:ext>
              </a:extLst>
            </p:cNvPr>
            <p:cNvSpPr txBox="1"/>
            <p:nvPr/>
          </p:nvSpPr>
          <p:spPr>
            <a:xfrm>
              <a:off x="5307288" y="343043"/>
              <a:ext cx="1512062" cy="35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otham Black" pitchFamily="50" charset="0"/>
                </a:rPr>
                <a:t>Groups</a:t>
              </a:r>
              <a:endParaRPr lang="en-IN" sz="2400" dirty="0">
                <a:solidFill>
                  <a:schemeClr val="bg1"/>
                </a:solidFill>
                <a:latin typeface="Gotham Black" pitchFamily="50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462DA6-4241-55CB-B4FC-2E0F19056044}"/>
              </a:ext>
            </a:extLst>
          </p:cNvPr>
          <p:cNvSpPr/>
          <p:nvPr/>
        </p:nvSpPr>
        <p:spPr>
          <a:xfrm>
            <a:off x="649915" y="3824784"/>
            <a:ext cx="2585151" cy="2222616"/>
          </a:xfrm>
          <a:prstGeom prst="roundRect">
            <a:avLst>
              <a:gd name="adj" fmla="val 15368"/>
            </a:avLst>
          </a:prstGeom>
          <a:solidFill>
            <a:srgbClr val="407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BD593-6458-E666-FCF3-95B6233171E6}"/>
              </a:ext>
            </a:extLst>
          </p:cNvPr>
          <p:cNvSpPr txBox="1"/>
          <p:nvPr/>
        </p:nvSpPr>
        <p:spPr>
          <a:xfrm>
            <a:off x="815263" y="4076205"/>
            <a:ext cx="2178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en-US"/>
            </a:defPPr>
            <a:lvl1pPr algn="ctr">
              <a:defRPr sz="200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Gotham" panose="02000504020000020004" pitchFamily="2" charset="0"/>
              </a:defRPr>
            </a:lvl1pPr>
          </a:lstStyle>
          <a:p>
            <a:r>
              <a:rPr lang="en-US" sz="1600" dirty="0"/>
              <a:t>Change access permissions for everyone at once, instead of changing them for each person manually. </a:t>
            </a:r>
          </a:p>
          <a:p>
            <a:pPr algn="just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1783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391</Words>
  <Application>Microsoft Office PowerPoint</Application>
  <PresentationFormat>Widescreen</PresentationFormat>
  <Paragraphs>73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Gotham</vt:lpstr>
      <vt:lpstr>Gotham Black</vt:lpstr>
      <vt:lpstr>Whitney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Adil Vinayak</dc:creator>
  <cp:lastModifiedBy>Daksh 20103026</cp:lastModifiedBy>
  <cp:revision>62</cp:revision>
  <dcterms:modified xsi:type="dcterms:W3CDTF">2022-09-18T04:12:10Z</dcterms:modified>
</cp:coreProperties>
</file>